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5" r:id="rId2"/>
    <p:sldId id="288" r:id="rId3"/>
    <p:sldId id="289" r:id="rId4"/>
    <p:sldId id="290" r:id="rId5"/>
    <p:sldId id="293" r:id="rId6"/>
    <p:sldId id="268" r:id="rId7"/>
    <p:sldId id="291" r:id="rId8"/>
    <p:sldId id="258" r:id="rId9"/>
    <p:sldId id="294" r:id="rId10"/>
    <p:sldId id="295" r:id="rId11"/>
    <p:sldId id="29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571480"/>
            <a:ext cx="7972452" cy="557216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kk-KZ" b="1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аттық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шеңбері </a:t>
            </a:r>
          </a:p>
          <a:p>
            <a:pPr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- Сәлем достым!</a:t>
            </a:r>
          </a:p>
          <a:p>
            <a:pPr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Қалың қалай?</a:t>
            </a:r>
          </a:p>
          <a:p>
            <a:pPr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- Қалай дем алдың?</a:t>
            </a:r>
          </a:p>
          <a:p>
            <a:pPr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- Мен сені сағындым!</a:t>
            </a:r>
          </a:p>
          <a:p>
            <a:pPr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- Қош келдің!</a:t>
            </a:r>
          </a:p>
          <a:p>
            <a:pPr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- Сабағымыз сәтті болсын!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857232"/>
            <a:ext cx="6900882" cy="54976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5400" b="1" dirty="0" smtClean="0">
                <a:latin typeface="Times New Roman" pitchFamily="18" charset="0"/>
                <a:cs typeface="Times New Roman" pitchFamily="18" charset="0"/>
              </a:rPr>
              <a:t>Үйге:</a:t>
            </a:r>
            <a:endParaRPr lang="kk-KZ" sz="5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 Оқулықтағы </a:t>
            </a: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55 </a:t>
            </a: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бет</a:t>
            </a: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сте сақта! (жаттау)</a:t>
            </a:r>
            <a:endParaRPr lang="kk-KZ" sz="5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642918"/>
            <a:ext cx="7258072" cy="5712007"/>
          </a:xfrm>
        </p:spPr>
        <p:txBody>
          <a:bodyPr/>
          <a:lstStyle/>
          <a:p>
            <a:pPr>
              <a:buNone/>
            </a:pP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Кері </a:t>
            </a: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байланыс кезіңде</a:t>
            </a:r>
          </a:p>
          <a:p>
            <a:pPr>
              <a:buNone/>
            </a:pP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“Сиқырлы микрофон”</a:t>
            </a:r>
            <a:endParaRPr lang="kk-KZ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- Бүгін сабақ саған ұнады ма?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- Не қызықты  болды?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https://ds04.infourok.ru/uploads/ex/07a1/001020b8-188f4b3a/img16.jpg"/>
          <p:cNvPicPr/>
          <p:nvPr/>
        </p:nvPicPr>
        <p:blipFill>
          <a:blip r:embed="rId2" cstate="print"/>
          <a:srcRect l="33443" t="46535" r="33609" b="4950"/>
          <a:stretch>
            <a:fillRect/>
          </a:stretch>
        </p:blipFill>
        <p:spPr bwMode="auto">
          <a:xfrm>
            <a:off x="2643174" y="3500438"/>
            <a:ext cx="3143272" cy="28575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Үй тапсырмасын сұрау:</a:t>
            </a:r>
          </a:p>
          <a:p>
            <a:pPr>
              <a:buNone/>
            </a:pP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Кел, балалар, оқылық!  </a:t>
            </a:r>
          </a:p>
          <a:p>
            <a:pPr>
              <a:buNone/>
            </a:pP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Ойын:   “Жамбы ату”</a:t>
            </a:r>
          </a:p>
          <a:p>
            <a:pPr>
              <a:buNone/>
            </a:pP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Өлеңнің авторы кім?</a:t>
            </a:r>
          </a:p>
          <a:p>
            <a:pPr>
              <a:buNone/>
            </a:pP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2) Ы. Алтынсарин кім?</a:t>
            </a:r>
          </a:p>
          <a:p>
            <a:pPr>
              <a:buNone/>
            </a:pP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3) Осы өлеңі не туралы?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/>
          <a:lstStyle/>
          <a:p>
            <a:pPr>
              <a:buNone/>
            </a:pPr>
            <a:endParaRPr lang="kk-KZ" sz="6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5" descr="Бауыржан 004"/>
          <p:cNvPicPr>
            <a:picLocks noChangeAspect="1" noChangeArrowheads="1"/>
          </p:cNvPicPr>
          <p:nvPr/>
        </p:nvPicPr>
        <p:blipFill>
          <a:blip r:embed="rId2"/>
          <a:srcRect b="-26"/>
          <a:stretch>
            <a:fillRect/>
          </a:stretch>
        </p:blipFill>
        <p:spPr bwMode="auto">
          <a:xfrm>
            <a:off x="2071670" y="0"/>
            <a:ext cx="4572032" cy="514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928662" y="5214950"/>
            <a:ext cx="671517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БАУЫРЖАН </a:t>
            </a:r>
          </a:p>
          <a:p>
            <a:pPr algn="ctr"/>
            <a:r>
              <a:rPr lang="ru-RU" sz="44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МОМЫШҰЛЫ</a:t>
            </a:r>
            <a:endParaRPr lang="ru-RU" sz="44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5967434"/>
          </a:xfrm>
        </p:spPr>
        <p:txBody>
          <a:bodyPr/>
          <a:lstStyle/>
          <a:p>
            <a:pPr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Оқулықпен  жұмыс:  54-бет.</a:t>
            </a:r>
            <a:endParaRPr lang="kk-K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Жаңа сөздер</a:t>
            </a:r>
          </a:p>
          <a:p>
            <a:pPr algn="ct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балуан - борец</a:t>
            </a:r>
          </a:p>
          <a:p>
            <a:pPr algn="ctr">
              <a:buNone/>
            </a:pP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атыр - герой</a:t>
            </a:r>
          </a:p>
          <a:p>
            <a:pPr algn="ctr">
              <a:buNone/>
            </a:pP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азушы - писатель</a:t>
            </a:r>
          </a:p>
          <a:p>
            <a:pPr algn="ctr">
              <a:buNone/>
            </a:pP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ану – узнать, признать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None/>
            </a:pPr>
            <a:r>
              <a:rPr lang="kk-KZ" sz="5400" b="1" dirty="0" smtClean="0">
                <a:latin typeface="Times New Roman" pitchFamily="18" charset="0"/>
                <a:cs typeface="Times New Roman" pitchFamily="18" charset="0"/>
              </a:rPr>
              <a:t>Мақал жарыс: </a:t>
            </a:r>
            <a:endParaRPr lang="kk-KZ" sz="5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None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сурет бойынша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Bef>
                <a:spcPts val="600"/>
              </a:spcBef>
              <a:buNone/>
            </a:pP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5400" dirty="0" smtClean="0">
                <a:latin typeface="Times New Roman" pitchFamily="18" charset="0"/>
                <a:cs typeface="Times New Roman" pitchFamily="18" charset="0"/>
              </a:rPr>
            </a:br>
            <a:endParaRPr lang="ru-RU" sz="5400" dirty="0"/>
          </a:p>
        </p:txBody>
      </p:sp>
      <p:pic>
        <p:nvPicPr>
          <p:cNvPr id="5" name="Рисунок 4" descr="https://im0-tub-kz.yandex.net/i?id=4e156f85afaf73dd06937014726c8830-l&amp;n=13"/>
          <p:cNvPicPr/>
          <p:nvPr/>
        </p:nvPicPr>
        <p:blipFill>
          <a:blip r:embed="rId2"/>
          <a:srcRect l="9849" t="9839" r="8699" b="15663"/>
          <a:stretch>
            <a:fillRect/>
          </a:stretch>
        </p:blipFill>
        <p:spPr bwMode="auto">
          <a:xfrm>
            <a:off x="5857884" y="642918"/>
            <a:ext cx="292895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mastergolflivestream.com/images/clipart-bunny-adorable-12.jpg"/>
          <p:cNvPicPr/>
          <p:nvPr/>
        </p:nvPicPr>
        <p:blipFill>
          <a:blip r:embed="rId3"/>
          <a:srcRect l="20030" r="19628"/>
          <a:stretch>
            <a:fillRect/>
          </a:stretch>
        </p:blipFill>
        <p:spPr bwMode="auto">
          <a:xfrm>
            <a:off x="5286380" y="3071810"/>
            <a:ext cx="2778166" cy="358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s://www.belnovosti.by/sites/default/files/article/15-12-2016/14_compressed_42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4000504"/>
            <a:ext cx="400052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s://marketplace.canva.com/MACV4h0OO0w/1/screen/canva-maple-leaf%2C-leaf%2C-light%2C-back-light%2C-maple%2C-leaves-MACV4h0OO0w.jpg"/>
          <p:cNvPicPr/>
          <p:nvPr/>
        </p:nvPicPr>
        <p:blipFill>
          <a:blip r:embed="rId5" cstate="print"/>
          <a:srcRect t="15797" r="5299" b="10423"/>
          <a:stretch>
            <a:fillRect/>
          </a:stretch>
        </p:blipFill>
        <p:spPr bwMode="auto">
          <a:xfrm>
            <a:off x="428596" y="2214554"/>
            <a:ext cx="2199630" cy="1589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psifactor.info/wp-content/uploads/2016/08/8483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6050" y="2214554"/>
            <a:ext cx="297859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41854"/>
          </a:xfrm>
        </p:spPr>
        <p:txBody>
          <a:bodyPr>
            <a:normAutofit/>
          </a:bodyPr>
          <a:lstStyle/>
          <a:p>
            <a:pPr>
              <a:buNone/>
            </a:pPr>
            <a:endParaRPr lang="kk-KZ" dirty="0" smtClean="0"/>
          </a:p>
          <a:p>
            <a:pPr>
              <a:buNone/>
            </a:pPr>
            <a:r>
              <a:rPr lang="kk-KZ" sz="5400" b="1" dirty="0" smtClean="0">
                <a:latin typeface="Times New Roman" pitchFamily="18" charset="0"/>
                <a:cs typeface="Times New Roman" pitchFamily="18" charset="0"/>
              </a:rPr>
              <a:t>Мәтінмен жұмыс.</a:t>
            </a:r>
          </a:p>
          <a:p>
            <a:pPr>
              <a:buNone/>
            </a:pP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55 – бет 2- тап.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k-KZ" sz="5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6600" dirty="0" smtClean="0">
                <a:latin typeface="Times New Roman" pitchFamily="18" charset="0"/>
                <a:cs typeface="Times New Roman" pitchFamily="18" charset="0"/>
              </a:rPr>
              <a:t>Сергіту сәті: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Орнымыздан тұрайық!</a:t>
            </a:r>
          </a:p>
          <a:p>
            <a:pPr>
              <a:buNone/>
            </a:pP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Қолда алға созайық!</a:t>
            </a:r>
          </a:p>
          <a:p>
            <a:pPr>
              <a:buNone/>
            </a:pP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Қайшы кескен болайық!</a:t>
            </a:r>
          </a:p>
          <a:p>
            <a:pPr>
              <a:buNone/>
            </a:pP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Бір отырып, бір тұрып,</a:t>
            </a:r>
          </a:p>
          <a:p>
            <a:pPr>
              <a:buNone/>
            </a:pP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Орнымызға қонайық!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5400" b="1" dirty="0" smtClean="0">
                <a:latin typeface="Times New Roman" pitchFamily="18" charset="0"/>
                <a:cs typeface="Times New Roman" pitchFamily="18" charset="0"/>
              </a:rPr>
              <a:t>Дәптермен жұмыс. </a:t>
            </a:r>
          </a:p>
          <a:p>
            <a:pPr>
              <a:buNone/>
            </a:pP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55 – бет 3- тап. </a:t>
            </a:r>
          </a:p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сөздермен сөйлем құра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571480"/>
            <a:ext cx="4038600" cy="5783445"/>
          </a:xfrm>
        </p:spPr>
        <p:txBody>
          <a:bodyPr/>
          <a:lstStyle/>
          <a:p>
            <a:pPr>
              <a:buNone/>
            </a:pPr>
            <a:r>
              <a:rPr lang="ru-RU" sz="5400" b="1" dirty="0" err="1" smtClean="0">
                <a:latin typeface="Times New Roman" pitchFamily="18" charset="0"/>
                <a:cs typeface="Times New Roman" pitchFamily="18" charset="0"/>
              </a:rPr>
              <a:t>Бағалау:</a:t>
            </a:r>
            <a:endParaRPr lang="ru-RU" sz="5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«5»   </a:t>
            </a:r>
          </a:p>
          <a:p>
            <a:pPr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«4»   </a:t>
            </a:r>
          </a:p>
          <a:p>
            <a:pPr>
              <a:buNone/>
            </a:pPr>
            <a:endParaRPr lang="kk-K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«3»         </a:t>
            </a:r>
            <a:endParaRPr lang="kk-K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https://ds05.infourok.ru/uploads/ex/044f/00012946-8166e6e3/hello_html_673ce79.jpg"/>
          <p:cNvPicPr/>
          <p:nvPr/>
        </p:nvPicPr>
        <p:blipFill>
          <a:blip r:embed="rId2" cstate="print"/>
          <a:srcRect l="5179" t="59600" r="63513" b="4403"/>
          <a:stretch>
            <a:fillRect/>
          </a:stretch>
        </p:blipFill>
        <p:spPr bwMode="auto">
          <a:xfrm>
            <a:off x="3714744" y="1714488"/>
            <a:ext cx="157163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ds05.infourok.ru/uploads/ex/044f/00012946-8166e6e3/hello_html_673ce79.jpg"/>
          <p:cNvPicPr/>
          <p:nvPr/>
        </p:nvPicPr>
        <p:blipFill>
          <a:blip r:embed="rId2" cstate="print"/>
          <a:srcRect l="36487" t="59600" r="29596" b="4403"/>
          <a:stretch>
            <a:fillRect/>
          </a:stretch>
        </p:blipFill>
        <p:spPr bwMode="auto">
          <a:xfrm>
            <a:off x="3857620" y="3214686"/>
            <a:ext cx="142876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s://ds05.infourok.ru/uploads/ex/044f/00012946-8166e6e3/hello_html_673ce79.jpg"/>
          <p:cNvPicPr/>
          <p:nvPr/>
        </p:nvPicPr>
        <p:blipFill>
          <a:blip r:embed="rId2" cstate="print"/>
          <a:srcRect l="70404" t="59600" r="3506" b="4403"/>
          <a:stretch>
            <a:fillRect/>
          </a:stretch>
        </p:blipFill>
        <p:spPr bwMode="auto">
          <a:xfrm>
            <a:off x="3786182" y="4572008"/>
            <a:ext cx="1357322" cy="107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586</TotalTime>
  <Words>193</Words>
  <PresentationFormat>Экран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Сергіту сәті: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))</dc:creator>
  <cp:lastModifiedBy>Жаксы</cp:lastModifiedBy>
  <cp:revision>121</cp:revision>
  <dcterms:created xsi:type="dcterms:W3CDTF">2015-12-17T05:38:01Z</dcterms:created>
  <dcterms:modified xsi:type="dcterms:W3CDTF">2019-03-13T16:05:25Z</dcterms:modified>
</cp:coreProperties>
</file>