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325" r:id="rId4"/>
    <p:sldId id="291" r:id="rId5"/>
    <p:sldId id="305" r:id="rId6"/>
    <p:sldId id="307" r:id="rId7"/>
    <p:sldId id="308" r:id="rId8"/>
    <p:sldId id="259" r:id="rId9"/>
    <p:sldId id="257" r:id="rId10"/>
    <p:sldId id="309" r:id="rId11"/>
    <p:sldId id="319" r:id="rId12"/>
    <p:sldId id="320" r:id="rId13"/>
    <p:sldId id="322" r:id="rId14"/>
    <p:sldId id="318" r:id="rId15"/>
    <p:sldId id="284" r:id="rId16"/>
    <p:sldId id="266" r:id="rId17"/>
    <p:sldId id="313" r:id="rId18"/>
    <p:sldId id="316" r:id="rId19"/>
    <p:sldId id="315" r:id="rId20"/>
    <p:sldId id="312" r:id="rId21"/>
    <p:sldId id="323" r:id="rId22"/>
    <p:sldId id="311" r:id="rId23"/>
    <p:sldId id="270" r:id="rId24"/>
    <p:sldId id="324" r:id="rId25"/>
    <p:sldId id="289" r:id="rId26"/>
    <p:sldId id="317" r:id="rId27"/>
    <p:sldId id="290" r:id="rId28"/>
    <p:sldId id="296" r:id="rId29"/>
    <p:sldId id="298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710"/>
    <a:srgbClr val="66B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CE6E-21E0-4F80-A061-DFAF8C2217D4}" type="datetimeFigureOut">
              <a:rPr lang="ru-RU" smtClean="0"/>
              <a:pPr/>
              <a:t>22.01.2018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F928-7CEB-401D-9644-632F5E58E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928-7CEB-401D-9644-632F5E58EB5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F928-7CEB-401D-9644-632F5E58EB5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E2DD-05AE-4032-A099-3266F02620F8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7336-A560-40A3-B539-53099BD83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662D-C387-4550-BA31-6B64DF7C6011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8B42-A6CF-425D-BCA1-341918180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0991-10C3-443D-92AA-4D1A553B6E54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1AD0-3E4A-447F-9CE1-020753180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1D4F-0082-4D45-B407-1037BEC43BC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3853-351D-4FAD-AEB7-942ADF8B44D6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0D3-E698-492E-A34D-7DFE27E4D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30DA-6746-432D-90DF-E6CE4BDEC513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81FD-D7BB-4228-A00F-CCBC2F36A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94E7-D7CB-4F3D-B402-979FF2925CED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64E7-5D42-4E0E-B51E-DC944152D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4342-BEE7-4CC6-B66A-3260F8E9A832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BD79-1E8B-4C03-BF2F-42EBD3CA5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6A29-7FFB-4A9F-A115-D680B8C4D08D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C0B2-D535-44CE-8F10-44256F16A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4987-D1C0-4776-8FA8-1A594B17FE8D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AD46-C491-48BB-913E-AAF38CE97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858B-DB19-4C8D-9D7C-498604402971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11EE-206C-460F-8304-E0B7FCB3C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434B-B9C7-4574-A387-3E214A09E921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2A5F-919B-404A-A850-3BF7E2770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384DD5-8EE8-409B-A278-E3FAF9038C07}" type="datetimeFigureOut">
              <a:rPr lang="en-US"/>
              <a:pPr>
                <a:defRPr/>
              </a:pPr>
              <a:t>1/22/2018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DF28C-8BFF-4E68-9F1C-4DD7E158C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wish.ru/style/pres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fm.marstu.net/elearning/vozobnovlenie/text/3.3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8" y="142858"/>
            <a:ext cx="8929718" cy="378621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КГУ  «Жаксынская средняя школа №2»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3200" b="1" i="1" u="sng" dirty="0" smtClean="0"/>
              <a:t>Исследовательская работа на тему:</a:t>
            </a:r>
            <a:r>
              <a:rPr lang="ru-RU" sz="6000" b="1" i="1" u="sng" dirty="0" smtClean="0"/>
              <a:t/>
            </a:r>
            <a:br>
              <a:rPr lang="ru-RU" sz="6000" b="1" i="1" u="sng" dirty="0" smtClean="0"/>
            </a:br>
            <a:r>
              <a:rPr lang="ru-RU" sz="3600" u="sng" dirty="0" smtClean="0">
                <a:latin typeface="Arial Black" pitchFamily="34" charset="0"/>
              </a:rPr>
              <a:t>Альтернативные   способы прорастания финиковой косточки</a:t>
            </a:r>
            <a:r>
              <a:rPr lang="ru-RU" sz="3600" b="1" i="1" u="sng" dirty="0" smtClean="0">
                <a:latin typeface="Arial Black" pitchFamily="34" charset="0"/>
              </a:rPr>
              <a:t>.</a:t>
            </a:r>
            <a:endParaRPr lang="en-US" sz="3600" b="1" i="1" u="sng" dirty="0" smtClean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57752" y="4143386"/>
            <a:ext cx="4071966" cy="857256"/>
          </a:xfrm>
        </p:spPr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Выполнил: ученик 2 «Б» класса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Твердохлеб Имран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Руководитель: учитель начальных классов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Жекебатырова Рабига Турсуновна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500048"/>
            <a:ext cx="7429552" cy="500066"/>
          </a:xfrm>
        </p:spPr>
        <p:txBody>
          <a:bodyPr/>
          <a:lstStyle/>
          <a:p>
            <a:pPr algn="ctr"/>
            <a:r>
              <a:rPr lang="ru-RU" dirty="0" smtClean="0"/>
              <a:t>От чего зависит быстрое прорастание семян?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1214428"/>
            <a:ext cx="8072494" cy="3143272"/>
          </a:xfrm>
        </p:spPr>
        <p:txBody>
          <a:bodyPr/>
          <a:lstStyle/>
          <a:p>
            <a:r>
              <a:rPr lang="ru-RU" b="1" dirty="0" smtClean="0"/>
              <a:t>  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Изучая литературу  мы узнали что на быструю всхожесть семени финика влияет : предпосевная обработка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10084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1. Замачивание косточки в воде</a:t>
            </a:r>
          </a:p>
          <a:p>
            <a:pPr>
              <a:buNone/>
            </a:pPr>
            <a:r>
              <a:rPr lang="ru-RU" sz="2000" dirty="0" smtClean="0"/>
              <a:t>2. Скарификация косточки</a:t>
            </a:r>
          </a:p>
          <a:p>
            <a:pPr>
              <a:buNone/>
            </a:pPr>
            <a:r>
              <a:rPr lang="ru-RU" sz="2000" dirty="0" smtClean="0"/>
              <a:t> 3.Тепловая обработка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Проведение исследования</a:t>
            </a:r>
            <a:br>
              <a:rPr lang="ru-RU" sz="2800" b="1" i="1" dirty="0" smtClean="0"/>
            </a:br>
            <a:r>
              <a:rPr lang="ru-RU" sz="2000" b="1" i="1" dirty="0" smtClean="0"/>
              <a:t>Методы обработки покоящихся семян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8"/>
            <a:ext cx="4143404" cy="3394075"/>
          </a:xfrm>
        </p:spPr>
        <p:txBody>
          <a:bodyPr/>
          <a:lstStyle/>
          <a:p>
            <a:r>
              <a:rPr lang="ru-RU" sz="2400" b="1" dirty="0" smtClean="0"/>
              <a:t>1-опыт-простое замачивание финиковой косточки №1</a:t>
            </a:r>
            <a:endParaRPr lang="ru-RU" sz="2400" dirty="0" smtClean="0"/>
          </a:p>
          <a:p>
            <a:r>
              <a:rPr lang="ru-RU" sz="2400" dirty="0" smtClean="0"/>
              <a:t> Первую косточку положил в контейнер, залил   косточку водой  так, чтобы вода была сверху семян  на 1 сантиметр, накрыть влажной марлей.</a:t>
            </a:r>
            <a:endParaRPr lang="ru-RU" sz="2400" dirty="0"/>
          </a:p>
        </p:txBody>
      </p:sp>
      <p:pic>
        <p:nvPicPr>
          <p:cNvPr id="5" name="Рисунок 4" descr="H:\DCIM\112MEDIA\IMG_0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6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12MEDIA\IMG_0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285866"/>
            <a:ext cx="18573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365243"/>
          </a:xfrm>
        </p:spPr>
        <p:txBody>
          <a:bodyPr/>
          <a:lstStyle/>
          <a:p>
            <a:r>
              <a:rPr lang="ru-RU" sz="2800" b="1" dirty="0" smtClean="0"/>
              <a:t>2-опыт</a:t>
            </a:r>
            <a:r>
              <a:rPr lang="ru-RU" sz="2400" b="1" dirty="0" smtClean="0"/>
              <a:t> Скарификация косточки – механическое нарушение целостности оболочки финиковой косточки№2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    У второй косточки потёр  оболочку пилочкой для быстрого проникновения воды вовнутрь семени . </a:t>
            </a:r>
          </a:p>
          <a:p>
            <a:pPr>
              <a:buNone/>
            </a:pPr>
            <a:r>
              <a:rPr lang="ru-RU" sz="2000" dirty="0" smtClean="0"/>
              <a:t>При этом толщина оболочки уменьшается и в результате кислород и</a:t>
            </a:r>
          </a:p>
          <a:p>
            <a:pPr>
              <a:buNone/>
            </a:pPr>
            <a:r>
              <a:rPr lang="ru-RU" sz="2000" dirty="0" smtClean="0"/>
              <a:t>влага быстрее проникает внутрь, стимулируя прорастание.</a:t>
            </a:r>
          </a:p>
          <a:p>
            <a:pPr>
              <a:buNone/>
            </a:pPr>
            <a:r>
              <a:rPr lang="ru-RU" sz="2000" dirty="0" smtClean="0"/>
              <a:t> Положил косточку  в контейнер, </a:t>
            </a:r>
          </a:p>
          <a:p>
            <a:pPr>
              <a:buNone/>
            </a:pPr>
            <a:r>
              <a:rPr lang="ru-RU" sz="2000" dirty="0" smtClean="0"/>
              <a:t> полил водой чтобы косточка была в воде, </a:t>
            </a:r>
          </a:p>
          <a:p>
            <a:pPr>
              <a:buNone/>
            </a:pPr>
            <a:r>
              <a:rPr lang="ru-RU" sz="2000" dirty="0" smtClean="0"/>
              <a:t>затем накрыл марлей что бы </a:t>
            </a:r>
          </a:p>
          <a:p>
            <a:pPr>
              <a:buNone/>
            </a:pPr>
            <a:r>
              <a:rPr lang="ru-RU" sz="2000" dirty="0" smtClean="0"/>
              <a:t>предотвратить быстрое испарение влаги . </a:t>
            </a:r>
          </a:p>
          <a:p>
            <a:endParaRPr lang="ru-RU" sz="2000" dirty="0"/>
          </a:p>
        </p:txBody>
      </p:sp>
      <p:pic>
        <p:nvPicPr>
          <p:cNvPr id="4" name="Рисунок 3" descr="H:\DCIM\112MEDIA\IMG_0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71750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12MEDIA\IMG_0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571750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3-опыт-термическая обработка финиковой косточки №3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3829048" cy="33940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Следующую косточку ошпарили  горячей водой для более быстрого проникновения вовнутрь воды, подождали  пока вода остынет  и поместили  в контейнер с водой, и  накрыли  кусочком бинта</a:t>
            </a:r>
            <a:endParaRPr lang="ru-RU" sz="2000" b="1" dirty="0"/>
          </a:p>
        </p:txBody>
      </p:sp>
      <p:pic>
        <p:nvPicPr>
          <p:cNvPr id="5" name="Рисунок 4" descr="H:\DCIM\112MEDIA\IMG_0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42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12MEDIA\IMG_0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428874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/>
              <a:t>Методы обработки покоящихся семян</a:t>
            </a:r>
            <a:endParaRPr lang="ru-RU" sz="3200" b="1" i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1. Замачивание косточки в воде (№1)</a:t>
            </a:r>
          </a:p>
          <a:p>
            <a:pPr>
              <a:buNone/>
            </a:pPr>
            <a:r>
              <a:rPr lang="ru-RU" sz="2400" dirty="0" smtClean="0"/>
              <a:t>2. Скарификация косточки (№2)</a:t>
            </a:r>
          </a:p>
          <a:p>
            <a:pPr>
              <a:buNone/>
            </a:pPr>
            <a:r>
              <a:rPr lang="ru-RU" sz="2400" dirty="0" smtClean="0"/>
              <a:t>3.Тепловая обработка (№3)</a:t>
            </a:r>
          </a:p>
          <a:p>
            <a:endParaRPr lang="ru-RU" sz="1600" dirty="0"/>
          </a:p>
        </p:txBody>
      </p:sp>
      <p:pic>
        <p:nvPicPr>
          <p:cNvPr id="8" name="Рисунок 7" descr="H:\DCIM\112MEDIA\IMG_0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12MEDIA\IMG_0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6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DCIM\112MEDIA\IMG_09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28586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DCIM\112MEDIA\IMG_09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71816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DCIM\112MEDIA\IMG_09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000378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:\DCIM\112MEDIA\IMG_09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07181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12MEDIA\IMG_0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:\DCIM\112MEDIA\IMG_09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000378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Проведение исследования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2" y="1285866"/>
            <a:ext cx="4041775" cy="47982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Маркировка</a:t>
            </a:r>
            <a:endParaRPr lang="ru-RU" dirty="0"/>
          </a:p>
        </p:txBody>
      </p:sp>
      <p:pic>
        <p:nvPicPr>
          <p:cNvPr id="12" name="Содержимое 11" descr="SDC130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4207"/>
          <a:stretch>
            <a:fillRect/>
          </a:stretch>
        </p:blipFill>
        <p:spPr>
          <a:xfrm>
            <a:off x="4643438" y="1928808"/>
            <a:ext cx="357190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Замачивание семян</a:t>
            </a:r>
            <a:endParaRPr lang="ru-RU" dirty="0"/>
          </a:p>
        </p:txBody>
      </p:sp>
      <p:pic>
        <p:nvPicPr>
          <p:cNvPr id="9" name="Рисунок 8" descr="H:\DCIM\112MEDIA\IMG_08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9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DCIM\112MEDIA\IMG_0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3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Samsung\Desktop\выс имран\сделаю сегодня\фота имран\IMG_06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00444"/>
            <a:ext cx="28575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H:\DCIM\112MEDIA\IMG_0927.JPG"/>
          <p:cNvPicPr>
            <a:picLocks noGr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785932"/>
            <a:ext cx="36519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Прорастание косточки №2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1428742"/>
            <a:ext cx="4643470" cy="2963466"/>
          </a:xfrm>
        </p:spPr>
        <p:txBody>
          <a:bodyPr/>
          <a:lstStyle/>
          <a:p>
            <a:r>
              <a:rPr lang="ru-RU" sz="1800" dirty="0" smtClean="0"/>
              <a:t>Первые ростки  появились  через 40 дней у косточки прошедшей скарификацию – Точка роста находилась точно на середине косточки в виде бугорка. Из точки роста стал расти сначала длинный стержневой корень. Через неделю, когда корень подрос до 1 см я посадил косточку в грунт . Накрыл растение пластиковым колпаком для более быстрого прорастания.</a:t>
            </a: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43504" y="1285866"/>
            <a:ext cx="3543297" cy="33087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:\DCIM\112MEDIA\IMG_0703.JPG"/>
          <p:cNvPicPr/>
          <p:nvPr/>
        </p:nvPicPr>
        <p:blipFill>
          <a:blip r:embed="rId2" cstate="print"/>
          <a:srcRect l="35596" t="28867" r="17584" b="24947"/>
          <a:stretch>
            <a:fillRect/>
          </a:stretch>
        </p:blipFill>
        <p:spPr bwMode="auto">
          <a:xfrm>
            <a:off x="5286380" y="1357304"/>
            <a:ext cx="29289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12MEDIA\IMG_0708.JPG"/>
          <p:cNvPicPr/>
          <p:nvPr/>
        </p:nvPicPr>
        <p:blipFill>
          <a:blip r:embed="rId3" cstate="print"/>
          <a:srcRect l="33672" t="6983" r="27365" b="45299"/>
          <a:stretch>
            <a:fillRect/>
          </a:stretch>
        </p:blipFill>
        <p:spPr bwMode="auto">
          <a:xfrm>
            <a:off x="5286380" y="2857502"/>
            <a:ext cx="29289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Посадка в грунт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 мере проклевывания остальные косточки  не дожидаясь прорастания корня  пересаживал косточки и сооружал  для них теплички из вырезанных пластиковых бутылок Горшки с землей ставил в теплое место. Смотрел, чтобы земля была постоянно увлажнена.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/>
              <a:t>  Все наблюдения проводились в светлое время суток, в любую  погоду. Наблюдения фиксировались в дневнике (Таблица 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00048"/>
            <a:ext cx="657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Рост растения </a:t>
            </a:r>
            <a:endParaRPr lang="ru-RU" sz="3200" dirty="0"/>
          </a:p>
        </p:txBody>
      </p:sp>
      <p:pic>
        <p:nvPicPr>
          <p:cNvPr id="4" name="Рисунок 3" descr="C:\Users\Samsung\Desktop\выс имран\сделаю сегодня\фота имран\IMG_0716.JPG"/>
          <p:cNvPicPr/>
          <p:nvPr/>
        </p:nvPicPr>
        <p:blipFill>
          <a:blip r:embed="rId2" cstate="print"/>
          <a:srcRect l="17958" t="13034" r="21753" b="16239"/>
          <a:stretch>
            <a:fillRect/>
          </a:stretch>
        </p:blipFill>
        <p:spPr bwMode="auto">
          <a:xfrm>
            <a:off x="928662" y="2285998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amsung\Desktop\выс имран\сделаю сегодня\фота имран\IMG_0718.JPG"/>
          <p:cNvPicPr/>
          <p:nvPr/>
        </p:nvPicPr>
        <p:blipFill>
          <a:blip r:embed="rId3" cstate="print"/>
          <a:srcRect l="33351" t="17308" r="20150" b="20940"/>
          <a:stretch>
            <a:fillRect/>
          </a:stretch>
        </p:blipFill>
        <p:spPr bwMode="auto">
          <a:xfrm>
            <a:off x="4429124" y="2285998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128586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Через  1 месяц появился росток у №2, а через 2 недели поднялся  один саблеобразный лист </a:t>
            </a:r>
            <a:endParaRPr lang="ru-RU" dirty="0"/>
          </a:p>
        </p:txBody>
      </p:sp>
      <p:pic>
        <p:nvPicPr>
          <p:cNvPr id="9" name="Рисунок 8" descr="C:\Users\Samsung\Desktop\выс имран\сделаю сегодня\фота имран\IMG_0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85998"/>
            <a:ext cx="1662113" cy="192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12MEDIA\IMG_07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85998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Настоящая пальма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357304"/>
            <a:ext cx="3429024" cy="342902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3300" dirty="0" smtClean="0"/>
              <a:t>За  4 месяца у косточки №2  появились еще 4 разрезных  листа как у настоящей пальмы Сейчас это небольшое растение, состоящее из нескольких листиков. </a:t>
            </a:r>
          </a:p>
          <a:p>
            <a:r>
              <a:rPr lang="ru-RU" sz="3300" dirty="0" smtClean="0"/>
              <a:t>На 18 марта 2016 года у  пальмы выросло 5 крепких перистых листьев, а шестой  имеет вид гармошки длиной 27 см</a:t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387084"/>
            <a:ext cx="16430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выглядела пальма11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340918"/>
            <a:ext cx="35718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9525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9525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9525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9525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9525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9525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выглядит пальма сейчас.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:\DCIM\112MEDIA\IMG_09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6"/>
            <a:ext cx="3143272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12MEDIA\IMG_08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6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ownloads\620x260_cd46082f0b26ef18ef978d770ef78a45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17973"/>
            <a:ext cx="7562850" cy="3171839"/>
          </a:xfrm>
          <a:prstGeom prst="rect">
            <a:avLst/>
          </a:prstGeom>
          <a:noFill/>
        </p:spPr>
      </p:pic>
      <p:pic>
        <p:nvPicPr>
          <p:cNvPr id="6" name="Picture 2" descr="C:\Users\Samsung\Downloads\620x260_cd46082f0b26ef18ef978d770ef78a45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8"/>
            <a:ext cx="7562850" cy="3171839"/>
          </a:xfrm>
          <a:prstGeom prst="rect">
            <a:avLst/>
          </a:prstGeom>
          <a:noFill/>
        </p:spPr>
      </p:pic>
      <p:pic>
        <p:nvPicPr>
          <p:cNvPr id="7" name="Picture 2" descr="C:\Users\Samsung\Downloads\620x260_cd46082f0b26ef18ef978d770ef78a45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62"/>
            <a:ext cx="7562850" cy="31718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42861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Финиковая пальма « Мафусаил»- которой  2000  лет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Прорастание косточки №3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85867"/>
            <a:ext cx="4038600" cy="4429156"/>
          </a:xfrm>
        </p:spPr>
        <p:txBody>
          <a:bodyPr/>
          <a:lstStyle/>
          <a:p>
            <a:r>
              <a:rPr lang="ru-RU" sz="2400" dirty="0" smtClean="0"/>
              <a:t>Косточка,  помещенная в горячую воду -прошедшая термическую обработку</a:t>
            </a:r>
            <a:r>
              <a:rPr lang="ru-RU" sz="2400" b="1" dirty="0" smtClean="0"/>
              <a:t> </a:t>
            </a:r>
            <a:r>
              <a:rPr lang="ru-RU" sz="2400" dirty="0" smtClean="0"/>
              <a:t>проросла через 2 месяца и развивалась медленнее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1600" dirty="0"/>
          </a:p>
        </p:txBody>
      </p:sp>
      <p:pic>
        <p:nvPicPr>
          <p:cNvPr id="7" name="Содержимое 6" descr="H:\DCIM\112MEDIA\IMG_095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1428743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12MEDIA\IMG_0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86130"/>
            <a:ext cx="1714512" cy="135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12MEDIA\IMG_09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12MEDIA\IMG_09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357304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52"/>
            <a:ext cx="4038600" cy="350046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В течении последующих двух месяцев, растение перестало расти.  Её длина  17см. Имеет всего один лист.</a:t>
            </a:r>
            <a:endParaRPr lang="ru-RU" dirty="0"/>
          </a:p>
        </p:txBody>
      </p:sp>
      <p:pic>
        <p:nvPicPr>
          <p:cNvPr id="5" name="Содержимое 4" descr="H:\DCIM\112MEDIA\IMG_09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00946"/>
            <a:ext cx="4214842" cy="35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Прорастание косточка№1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305"/>
            <a:ext cx="4038600" cy="4357718"/>
          </a:xfrm>
        </p:spPr>
        <p:txBody>
          <a:bodyPr/>
          <a:lstStyle/>
          <a:p>
            <a:r>
              <a:rPr lang="ru-RU" dirty="0" smtClean="0"/>
              <a:t>Косточка замоченная сразу в воде проросла только через  5 месяцев сейчас её длина 5см</a:t>
            </a:r>
          </a:p>
          <a:p>
            <a:r>
              <a:rPr lang="ru-RU" dirty="0" smtClean="0"/>
              <a:t> Росток  самый маленький.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H:\DCIM\112MEDIA\IMG_0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85866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12MEDIA\IMG_1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60"/>
            <a:ext cx="23161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1" y="357171"/>
            <a:ext cx="4257675" cy="719153"/>
          </a:xfrm>
        </p:spPr>
        <p:txBody>
          <a:bodyPr/>
          <a:lstStyle/>
          <a:p>
            <a:pPr algn="ctr"/>
            <a:r>
              <a:rPr lang="ru-RU" sz="3200" dirty="0" smtClean="0"/>
              <a:t>Выводы: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642910" y="1357304"/>
            <a:ext cx="4000528" cy="3237319"/>
          </a:xfrm>
        </p:spPr>
        <p:txBody>
          <a:bodyPr/>
          <a:lstStyle/>
          <a:p>
            <a:r>
              <a:rPr lang="ru-RU" sz="1800" i="1" dirty="0" smtClean="0"/>
              <a:t>Проведя исследование мы установили: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 прорастание покоящей финиковой косточки в первую очередь влияет  </a:t>
            </a:r>
            <a:r>
              <a:rPr lang="ru-RU" sz="1800" b="1" dirty="0" smtClean="0"/>
              <a:t>скарификации – механическое нарушение целостности оболочки финиковой косточки,</a:t>
            </a:r>
            <a:r>
              <a:rPr lang="ru-RU" sz="1800" dirty="0" smtClean="0"/>
              <a:t>  а затем замачивание . </a:t>
            </a:r>
          </a:p>
        </p:txBody>
      </p:sp>
      <p:pic>
        <p:nvPicPr>
          <p:cNvPr id="7" name="Содержимое 6" descr="H:\DCIM\112MEDIA\IMG_08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82153"/>
            <a:ext cx="3900486" cy="41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7329509" cy="87153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Так выглядят пальмы сейчас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:\DCIM\112MEDIA\IMG_09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6"/>
            <a:ext cx="6500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7"/>
            <a:ext cx="8072494" cy="64294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357304"/>
            <a:ext cx="4543427" cy="3237319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357172"/>
            <a:ext cx="7758138" cy="4237451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Таким образом, проведённая экспериментальная работа подтвердила мое предположение что финиковую косточку можно прорастить за более короткое время и этим путем стала </a:t>
            </a:r>
            <a:r>
              <a:rPr lang="ru-RU" sz="2400" b="1" dirty="0" smtClean="0"/>
              <a:t> скарификации – механическое нарушение целостности оболочки финиковой косточки. </a:t>
            </a:r>
            <a:r>
              <a:rPr lang="ru-RU" sz="2400" dirty="0" smtClean="0"/>
              <a:t>Гипотеза, выдвинутая мной, о том, что из косточки в домашних условиях можно за 3-4 месяца вырастить финиковую пальму,  подтвердилась. За короткий срок я вырастил маленькие растения!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42C3A"/>
                </a:solidFill>
                <a:latin typeface="Comic Sans MS" pitchFamily="66" charset="0"/>
              </a:rPr>
              <a:t>Социологический опрос.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7731"/>
            <a:ext cx="8229600" cy="37004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33CC"/>
                </a:solidFill>
              </a:rPr>
              <a:t>Опрошенных 25 человек.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42C3A"/>
                </a:solidFill>
              </a:rPr>
              <a:t>Вопрос:</a:t>
            </a:r>
            <a:r>
              <a:rPr lang="ru-RU" b="1" dirty="0" smtClean="0"/>
              <a:t> Хотели бы вы вырастить финиковую пальму?</a:t>
            </a:r>
          </a:p>
          <a:p>
            <a:pPr eaLnBrk="1" hangingPunct="1"/>
            <a:r>
              <a:rPr lang="ru-RU" dirty="0" smtClean="0"/>
              <a:t>18 - да.</a:t>
            </a:r>
          </a:p>
          <a:p>
            <a:pPr eaLnBrk="1" hangingPunct="1"/>
            <a:r>
              <a:rPr lang="ru-RU" dirty="0" smtClean="0"/>
              <a:t>3- нет.</a:t>
            </a:r>
          </a:p>
          <a:p>
            <a:pPr eaLnBrk="1" hangingPunct="1"/>
            <a:r>
              <a:rPr lang="ru-RU" dirty="0" smtClean="0"/>
              <a:t>4 - затрудняются ответить.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7"/>
            <a:ext cx="8072494" cy="64294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357304"/>
            <a:ext cx="4543427" cy="3237319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500048"/>
            <a:ext cx="7758138" cy="4094575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 marL="0" lvl="0" indent="0">
              <a:spcBef>
                <a:spcPct val="0"/>
              </a:spcBef>
              <a:buNone/>
              <a:tabLst>
                <a:tab pos="9525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Растущая  дома финиковая пальма обладают фитонцидным эффектом.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Фитонци́ды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образуемые растениями биологически активные вещества, убивающие или подавляющие рост и развитие бактерий, микроскопических грибков, а значить в моей комнате  и в нашем классе будет чистый и благоприятный воздух.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 за растениями воспитывает трудолюбие, ответственность, терпение.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9525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заключении хотелось бы отметить еще одну причину для продолжения эксперимента – выращенные в домашних условиях растения обходятся дешевле, чем те, что куплены в магазине.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hCAG5JU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35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3499"/>
            <a:ext cx="8229600" cy="42911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dirty="0" smtClean="0"/>
              <a:t>.</a:t>
            </a:r>
          </a:p>
          <a:p>
            <a:r>
              <a:rPr lang="ru-RU" b="1" dirty="0" smtClean="0"/>
              <a:t>Список использованной литературы и интернет ресурсов 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smtClean="0">
                <a:hlinkClick r:id="rId3"/>
              </a:rPr>
              <a:t>http://www.jewish.ru/style/press</a:t>
            </a:r>
            <a:r>
              <a:rPr lang="ru-RU" dirty="0" smtClean="0"/>
              <a:t> -Время новостей   газета стиль жизни)</a:t>
            </a:r>
          </a:p>
          <a:p>
            <a:r>
              <a:rPr lang="ru-RU" dirty="0" smtClean="0"/>
              <a:t>2.www.mtrk.kz</a:t>
            </a:r>
          </a:p>
          <a:p>
            <a:r>
              <a:rPr lang="ru-RU" dirty="0" smtClean="0"/>
              <a:t>3.Серия «Эрудит». Мир растений. М.: ООО «ТД «Издательство Мир книги», 2006.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 </a:t>
            </a:r>
            <a:r>
              <a:rPr lang="ru-RU" dirty="0" smtClean="0">
                <a:hlinkClick r:id="rId4"/>
              </a:rPr>
              <a:t>http://csfm.marstu.net/elearning/vozobnovlenie/text/3.3.html</a:t>
            </a:r>
            <a:r>
              <a:rPr lang="ru-RU" dirty="0" smtClean="0"/>
              <a:t> - статья про всхожесть семян</a:t>
            </a:r>
          </a:p>
          <a:p>
            <a:r>
              <a:rPr lang="ru-RU" dirty="0" smtClean="0"/>
              <a:t>5. Н.Капранова « Комнатные растения в интерьере» Издательство Московского университета 1989г</a:t>
            </a:r>
          </a:p>
          <a:p>
            <a:r>
              <a:rPr lang="ru-RU" dirty="0" smtClean="0"/>
              <a:t>6. Я познаю мир: Дет. Энциклопедия: Растения. / Сост. Л. А. Багрова. Под общ. Ред. О. Г. Хинн. – Москва: ТКО «АСТ», 1995.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358214" cy="3714758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3800" b="1" dirty="0" smtClean="0">
              <a:solidFill>
                <a:srgbClr val="F42C3A"/>
              </a:solidFill>
              <a:latin typeface="Comic Sans MS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51310"/>
            <a:ext cx="5894388" cy="1458515"/>
          </a:xfrm>
        </p:spPr>
        <p:txBody>
          <a:bodyPr/>
          <a:lstStyle/>
          <a:p>
            <a:pPr eaLnBrk="1" hangingPunct="1">
              <a:buNone/>
            </a:pPr>
            <a:endParaRPr lang="ru-RU" sz="2800" b="1" dirty="0" smtClean="0">
              <a:solidFill>
                <a:srgbClr val="00FFFF"/>
              </a:solidFill>
            </a:endParaRPr>
          </a:p>
        </p:txBody>
      </p:sp>
      <p:sp>
        <p:nvSpPr>
          <p:cNvPr id="86028" name="Rectangle 12"/>
          <p:cNvSpPr>
            <a:spLocks noRot="1" noChangeArrowheads="1"/>
          </p:cNvSpPr>
          <p:nvPr/>
        </p:nvSpPr>
        <p:spPr bwMode="auto">
          <a:xfrm>
            <a:off x="1714480" y="3143254"/>
            <a:ext cx="5894387" cy="14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3000" b="1" dirty="0" smtClean="0">
                <a:solidFill>
                  <a:srgbClr val="00FFFF"/>
                </a:solidFill>
              </a:rPr>
              <a:t> </a:t>
            </a:r>
            <a:endParaRPr lang="ru-RU" sz="3000" b="1" dirty="0">
              <a:solidFill>
                <a:srgbClr val="00FFFF"/>
              </a:solidFill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57172"/>
            <a:ext cx="8350047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Мафусаил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Израильские ученые в 2005 году вырастили финиковую пальму из косточки, пролежавшей в пустыне две тысячи лет.  Древний финик решили оживить, несмотря на то, что ученые признавали, что шансы на успех ничтожны. Ученые назвали уникальное растение Мафусаил — в честь библейского героя, прожившего почти тысячу лет.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8"/>
            <a:ext cx="8229600" cy="85725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Настоящим чудом называют сотрудники Петропавловского ботанического сада плодоношение 100-летней финиковой пальмы </a:t>
            </a:r>
            <a:endParaRPr lang="ru-RU" sz="2000" dirty="0"/>
          </a:p>
        </p:txBody>
      </p:sp>
      <p:pic>
        <p:nvPicPr>
          <p:cNvPr id="4" name="Содержимое 3" descr="http://news.ivest.kz/downloads/news/2013081209285064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42"/>
            <a:ext cx="66437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06375"/>
            <a:ext cx="4900618" cy="857250"/>
          </a:xfrm>
        </p:spPr>
        <p:txBody>
          <a:bodyPr/>
          <a:lstStyle/>
          <a:p>
            <a:r>
              <a:rPr lang="ru-RU" sz="2400" dirty="0" smtClean="0"/>
              <a:t>Финиковая пальма  нашего класса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8992" y="1200151"/>
            <a:ext cx="5257808" cy="3300425"/>
          </a:xfrm>
        </p:spPr>
        <p:txBody>
          <a:bodyPr/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В нашем классе растет  финиковая пальма выращенная из обыкновенной косточки которой уже 17 лет. И когда я увидел её у меня возникла идея  самому вырастить такую же пальму.  Тогда я стал изучать литературу  о том. как правильно вырастить финиковую пальму из косточки.    Во всех источниках говорилось, что косточка финика прорастает долго примерно от 5 до 6 месяцев. Это потому что она находится в физическом покое поэтому кожура косточки очень твердая .</a:t>
            </a:r>
          </a:p>
          <a:p>
            <a:endParaRPr lang="ru-RU" sz="1600" dirty="0"/>
          </a:p>
        </p:txBody>
      </p:sp>
      <p:pic>
        <p:nvPicPr>
          <p:cNvPr id="6" name="Рисунок 5" descr="C:\Users\Samsung\AppData\Local\Microsoft\Windows\Temporary Internet Files\Content.Word\IMG_0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500048"/>
            <a:ext cx="7429552" cy="50006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выдвинутой темы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1357304"/>
            <a:ext cx="142876" cy="21431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-285770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темы в том, что мне интересен мир растений. Я хотел бы иметь дома множество необыкновенных комнатных растений.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Помимо декоративного эффекта, листья  растений притягивают токсины, газы, пыль. Вырастить финиковую пальму  можно хотя бы из-за того, что она обладает фитонцидным эффектом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(подавляет рост и развитие бактерий, микроскопических грибков)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Любое комнатное растение сейчас можно купить в цветочных магазинах , но порой они очень дорогие и не каждый может позволить себе купить их, тем более дети.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500048"/>
            <a:ext cx="7429552" cy="500066"/>
          </a:xfrm>
        </p:spPr>
        <p:txBody>
          <a:bodyPr/>
          <a:lstStyle/>
          <a:p>
            <a:pPr algn="ctr"/>
            <a:r>
              <a:rPr lang="ru-RU" sz="4000" dirty="0" smtClean="0"/>
              <a:t>Гипотеза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1357304"/>
            <a:ext cx="2714644" cy="314327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2143108" y="0"/>
            <a:ext cx="5486400" cy="357190"/>
          </a:xfrm>
        </p:spPr>
      </p:sp>
      <p:sp>
        <p:nvSpPr>
          <p:cNvPr id="9" name="Прямоугольник 8"/>
          <p:cNvSpPr/>
          <p:nvPr/>
        </p:nvSpPr>
        <p:spPr>
          <a:xfrm>
            <a:off x="3571868" y="1357304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000" dirty="0" smtClean="0"/>
              <a:t>Выдвинутая мною гипотеза такова :Так как я знал, что  косточки финика можно прорастить и вырастить растение, но процесс проращивания семени длится около 5 и более  месяцев, я решил найти   такой способ  проращивания, который займет более короткое время. И предположил возможность за 3-4 месяца вырастить небольшое растение в комнатных условиях .</a:t>
            </a:r>
          </a:p>
        </p:txBody>
      </p:sp>
      <p:pic>
        <p:nvPicPr>
          <p:cNvPr id="10" name="Рисунок 9" descr="H:\DCIM\112MEDIA\IMG_08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30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14546" y="285734"/>
            <a:ext cx="6400800" cy="857250"/>
          </a:xfrm>
        </p:spPr>
        <p:txBody>
          <a:bodyPr/>
          <a:lstStyle/>
          <a:p>
            <a:r>
              <a:rPr lang="ru-RU" sz="3200" b="1" i="1" u="sng" dirty="0" smtClean="0"/>
              <a:t>Цель исследовательской работы:</a:t>
            </a:r>
            <a:endParaRPr lang="en-US" sz="3200" b="1" i="1" u="sng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428742"/>
            <a:ext cx="6429404" cy="3357586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400" b="1" dirty="0" smtClean="0"/>
              <a:t>Самостоятельно вырастить  растение из финиковой косточки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b="1" dirty="0" smtClean="0"/>
              <a:t>Определить опытным путем зависимость прорастания финиковой косточки от способов предпосевной обработки.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5DA7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/>
              <a:t>Задачи исследовательской работы:</a:t>
            </a:r>
            <a:endParaRPr lang="en-US" sz="3200" b="1" i="1" u="sng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sz="half" idx="1"/>
          </p:nvPr>
        </p:nvSpPr>
        <p:spPr>
          <a:xfrm>
            <a:off x="785786" y="1357304"/>
            <a:ext cx="4643470" cy="34290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Узнать как можно больше о финиковой пальме, изучить справочную литературу о выращивании финиковой пальмы из косточек.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Самостоятельно  ухаживать за растениями, сравнивать, анализировать ,наблюдать за процессом проращивания.</a:t>
            </a:r>
          </a:p>
        </p:txBody>
      </p:sp>
      <p:pic>
        <p:nvPicPr>
          <p:cNvPr id="7" name="Содержимое 7" descr="H:\DCIM\112MEDIA\IMG_095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900112"/>
            <a:ext cx="3429024" cy="36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1051</Words>
  <Application>Microsoft Office PowerPoint</Application>
  <PresentationFormat>Экран (16:9)</PresentationFormat>
  <Paragraphs>115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165</vt:lpstr>
      <vt:lpstr>КГУ  «Жаксынская средняя школа №2»  Исследовательская работа на тему: Альтернативные   способы прорастания финиковой косточки.</vt:lpstr>
      <vt:lpstr>Слайд 2</vt:lpstr>
      <vt:lpstr> Мафусаил</vt:lpstr>
      <vt:lpstr>  Настоящим чудом называют сотрудники Петропавловского ботанического сада плодоношение 100-летней финиковой пальмы </vt:lpstr>
      <vt:lpstr>Финиковая пальма  нашего класса </vt:lpstr>
      <vt:lpstr>Актуальность выдвинутой темы</vt:lpstr>
      <vt:lpstr>Гипотеза</vt:lpstr>
      <vt:lpstr>Цель исследовательской работы:</vt:lpstr>
      <vt:lpstr>Задачи исследовательской работы:</vt:lpstr>
      <vt:lpstr>От чего зависит быстрое прорастание семян?</vt:lpstr>
      <vt:lpstr>Проведение исследования Методы обработки покоящихся семян</vt:lpstr>
      <vt:lpstr>2-опыт Скарификация косточки – механическое нарушение целостности оболочки финиковой косточки№2</vt:lpstr>
      <vt:lpstr> 3-опыт-термическая обработка финиковой косточки №3.</vt:lpstr>
      <vt:lpstr>Методы обработки покоящихся семян</vt:lpstr>
      <vt:lpstr>Проведение исследования</vt:lpstr>
      <vt:lpstr>Прорастание косточки №2</vt:lpstr>
      <vt:lpstr>Посадка в грунт</vt:lpstr>
      <vt:lpstr>Слайд 18</vt:lpstr>
      <vt:lpstr>Настоящая пальма</vt:lpstr>
      <vt:lpstr>Прорастание косточки №3</vt:lpstr>
      <vt:lpstr>Слайд 21</vt:lpstr>
      <vt:lpstr>Прорастание косточка№1</vt:lpstr>
      <vt:lpstr>Выводы:</vt:lpstr>
      <vt:lpstr>                             Так выглядят пальмы сейчас</vt:lpstr>
      <vt:lpstr>Слайд 25</vt:lpstr>
      <vt:lpstr> Социологический опрос.</vt:lpstr>
      <vt:lpstr>Слайд 27</vt:lpstr>
      <vt:lpstr>Слайд 28</vt:lpstr>
      <vt:lpstr>Спасибо за внимание!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DNA7 X86</dc:creator>
  <cp:lastModifiedBy>Samsung</cp:lastModifiedBy>
  <cp:revision>96</cp:revision>
  <dcterms:created xsi:type="dcterms:W3CDTF">2013-12-31T11:31:15Z</dcterms:created>
  <dcterms:modified xsi:type="dcterms:W3CDTF">2018-01-22T15:23:38Z</dcterms:modified>
</cp:coreProperties>
</file>