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9"/>
  </p:notesMasterIdLst>
  <p:sldIdLst>
    <p:sldId id="298" r:id="rId2"/>
    <p:sldId id="301" r:id="rId3"/>
    <p:sldId id="302" r:id="rId4"/>
    <p:sldId id="303" r:id="rId5"/>
    <p:sldId id="304" r:id="rId6"/>
    <p:sldId id="305" r:id="rId7"/>
    <p:sldId id="29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Раздел по умолчанию" id="{CDD2E739-FFCD-4A43-BCE4-C5E027323D45}">
          <p14:sldIdLst>
            <p14:sldId id="298"/>
          </p14:sldIdLst>
        </p14:section>
        <p14:section name="Так - НЕ НАДО" id="{0DF898A8-4A55-4166-A950-A3C996F6687B}">
          <p14:sldIdLst>
            <p14:sldId id="276"/>
            <p14:sldId id="277"/>
            <p14:sldId id="266"/>
            <p14:sldId id="299"/>
            <p14:sldId id="257"/>
            <p14:sldId id="258"/>
            <p14:sldId id="259"/>
            <p14:sldId id="260"/>
            <p14:sldId id="261"/>
            <p14:sldId id="263"/>
            <p14:sldId id="267"/>
            <p14:sldId id="264"/>
            <p14:sldId id="269"/>
            <p14:sldId id="268"/>
            <p14:sldId id="278"/>
            <p14:sldId id="262"/>
            <p14:sldId id="270"/>
            <p14:sldId id="265"/>
          </p14:sldIdLst>
        </p14:section>
        <p14:section name="Как сделать ПРАВИЛЬНО" id="{0429450E-7E5D-467B-AED7-3EB435CC59AC}">
          <p14:sldIdLst>
            <p14:sldId id="279"/>
            <p14:sldId id="280"/>
            <p14:sldId id="275"/>
            <p14:sldId id="281"/>
            <p14:sldId id="282"/>
            <p14:sldId id="283"/>
            <p14:sldId id="284"/>
            <p14:sldId id="285"/>
            <p14:sldId id="286"/>
            <p14:sldId id="288"/>
            <p14:sldId id="287"/>
            <p14:sldId id="289"/>
            <p14:sldId id="290"/>
            <p14:sldId id="291"/>
            <p14:sldId id="292"/>
            <p14:sldId id="293"/>
            <p14:sldId id="294"/>
            <p14:sldId id="295"/>
            <p14:sldId id="29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6BA"/>
    <a:srgbClr val="00863D"/>
    <a:srgbClr val="005024"/>
    <a:srgbClr val="FE0208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6" autoAdjust="0"/>
    <p:restoredTop sz="79229" autoAdjust="0"/>
  </p:normalViewPr>
  <p:slideViewPr>
    <p:cSldViewPr>
      <p:cViewPr varScale="1">
        <p:scale>
          <a:sx n="61" d="100"/>
          <a:sy n="61" d="100"/>
        </p:scale>
        <p:origin x="-146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2499026-8C8E-452A-8FC1-E7A19DB0C0FA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0B06B8-A8F0-4F1F-8543-AB59A9C263DE}">
      <dgm:prSet phldrT="[Текст]" custT="1"/>
      <dgm:spPr/>
      <dgm:t>
        <a:bodyPr/>
        <a:lstStyle/>
        <a:p>
          <a:r>
            <a:rPr lang="kk-KZ" sz="18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қазына</a:t>
          </a:r>
          <a:endParaRPr lang="ru-RU" sz="1800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559AA23B-8C00-4BD6-8509-8939E2A00AEC}" type="parTrans" cxnId="{862083E3-2217-4378-A188-A093E2D4A0A3}">
      <dgm:prSet/>
      <dgm:spPr/>
      <dgm:t>
        <a:bodyPr/>
        <a:lstStyle/>
        <a:p>
          <a:endParaRPr lang="ru-RU"/>
        </a:p>
      </dgm:t>
    </dgm:pt>
    <dgm:pt modelId="{552BE7E9-4ACE-4959-8A1E-5485B4CC2D1D}" type="sibTrans" cxnId="{862083E3-2217-4378-A188-A093E2D4A0A3}">
      <dgm:prSet/>
      <dgm:spPr/>
      <dgm:t>
        <a:bodyPr/>
        <a:lstStyle/>
        <a:p>
          <a:endParaRPr lang="ru-RU"/>
        </a:p>
      </dgm:t>
    </dgm:pt>
    <dgm:pt modelId="{9A60FE20-ACEC-4285-96FE-C70EEF8A4228}">
      <dgm:prSet phldrT="[Текст]"/>
      <dgm:spPr/>
      <dgm:t>
        <a:bodyPr/>
        <a:lstStyle/>
        <a:p>
          <a:r>
            <a:rPr lang="kk-KZ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су</a:t>
          </a:r>
          <a:endParaRPr lang="ru-RU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6892D6C7-C72F-4E8D-84C5-D5599EF1105F}" type="parTrans" cxnId="{985185CF-44E6-4310-94D7-599CEE99DBCA}">
      <dgm:prSet/>
      <dgm:spPr/>
      <dgm:t>
        <a:bodyPr/>
        <a:lstStyle/>
        <a:p>
          <a:endParaRPr lang="ru-RU"/>
        </a:p>
      </dgm:t>
    </dgm:pt>
    <dgm:pt modelId="{0F038494-3D3A-4BD6-A141-21F9779F1216}" type="sibTrans" cxnId="{985185CF-44E6-4310-94D7-599CEE99DBCA}">
      <dgm:prSet/>
      <dgm:spPr/>
      <dgm:t>
        <a:bodyPr/>
        <a:lstStyle/>
        <a:p>
          <a:endParaRPr lang="ru-RU"/>
        </a:p>
      </dgm:t>
    </dgm:pt>
    <dgm:pt modelId="{4D52E654-4B11-461B-988B-E30A9D066F5A}">
      <dgm:prSet phldrT="[Текст]"/>
      <dgm:spPr/>
      <dgm:t>
        <a:bodyPr/>
        <a:lstStyle/>
        <a:p>
          <a:r>
            <a:rPr lang="kk-KZ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мал</a:t>
          </a:r>
          <a:endParaRPr lang="ru-RU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4C066FE0-2980-4360-8257-2C90DA26F354}" type="parTrans" cxnId="{534CC52F-C6E3-4856-AF68-0EB4DB726C24}">
      <dgm:prSet/>
      <dgm:spPr/>
      <dgm:t>
        <a:bodyPr/>
        <a:lstStyle/>
        <a:p>
          <a:endParaRPr lang="ru-RU"/>
        </a:p>
      </dgm:t>
    </dgm:pt>
    <dgm:pt modelId="{DAA5319D-38D3-4A00-9611-C601E5BE556C}" type="sibTrans" cxnId="{534CC52F-C6E3-4856-AF68-0EB4DB726C24}">
      <dgm:prSet/>
      <dgm:spPr/>
      <dgm:t>
        <a:bodyPr/>
        <a:lstStyle/>
        <a:p>
          <a:endParaRPr lang="ru-RU"/>
        </a:p>
      </dgm:t>
    </dgm:pt>
    <dgm:pt modelId="{48C2C7EF-C1CD-40B0-A6A5-A997F0CC73F1}">
      <dgm:prSet phldrT="[Текст]"/>
      <dgm:spPr/>
      <dgm:t>
        <a:bodyPr/>
        <a:lstStyle/>
        <a:p>
          <a:r>
            <a:rPr lang="kk-KZ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табиғат</a:t>
          </a:r>
          <a:endParaRPr lang="ru-RU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14C00CFC-024C-4A26-A797-D755F7F8F512}" type="parTrans" cxnId="{BB1BE38F-F974-4800-979B-ACE7D1A367D6}">
      <dgm:prSet/>
      <dgm:spPr/>
      <dgm:t>
        <a:bodyPr/>
        <a:lstStyle/>
        <a:p>
          <a:endParaRPr lang="ru-RU"/>
        </a:p>
      </dgm:t>
    </dgm:pt>
    <dgm:pt modelId="{7F97B875-5928-4EBB-9486-870042155B81}" type="sibTrans" cxnId="{BB1BE38F-F974-4800-979B-ACE7D1A367D6}">
      <dgm:prSet/>
      <dgm:spPr/>
      <dgm:t>
        <a:bodyPr/>
        <a:lstStyle/>
        <a:p>
          <a:endParaRPr lang="ru-RU"/>
        </a:p>
      </dgm:t>
    </dgm:pt>
    <dgm:pt modelId="{01B610DA-7F24-4A3E-90F9-EC822DD8B577}">
      <dgm:prSet phldrT="[Текст]"/>
      <dgm:spPr/>
      <dgm:t>
        <a:bodyPr/>
        <a:lstStyle/>
        <a:p>
          <a:r>
            <a:rPr lang="kk-KZ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жер</a:t>
          </a:r>
          <a:endParaRPr lang="ru-RU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B1E473-7809-4418-B411-0AB9407560A4}" type="parTrans" cxnId="{72FCCDC9-50C7-4E7E-B434-6DA0CA8D12ED}">
      <dgm:prSet/>
      <dgm:spPr/>
      <dgm:t>
        <a:bodyPr/>
        <a:lstStyle/>
        <a:p>
          <a:endParaRPr lang="ru-RU"/>
        </a:p>
      </dgm:t>
    </dgm:pt>
    <dgm:pt modelId="{7B43F5EC-1B10-4476-987B-F5BA69A19D88}" type="sibTrans" cxnId="{72FCCDC9-50C7-4E7E-B434-6DA0CA8D12ED}">
      <dgm:prSet/>
      <dgm:spPr/>
      <dgm:t>
        <a:bodyPr/>
        <a:lstStyle/>
        <a:p>
          <a:endParaRPr lang="ru-RU"/>
        </a:p>
      </dgm:t>
    </dgm:pt>
    <dgm:pt modelId="{E30BFD89-174D-4354-B2B3-1F35EEAAFA85}" type="pres">
      <dgm:prSet presAssocID="{D2499026-8C8E-452A-8FC1-E7A19DB0C0F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EEFA49EC-5990-433C-A249-242DA8BB4938}" type="pres">
      <dgm:prSet presAssocID="{CF0B06B8-A8F0-4F1F-8543-AB59A9C263DE}" presName="centerShape" presStyleLbl="node0" presStyleIdx="0" presStyleCnt="1"/>
      <dgm:spPr/>
      <dgm:t>
        <a:bodyPr/>
        <a:lstStyle/>
        <a:p>
          <a:endParaRPr lang="ru-RU"/>
        </a:p>
      </dgm:t>
    </dgm:pt>
    <dgm:pt modelId="{E3409E20-04BF-4FBC-ACB4-0A7F009C7969}" type="pres">
      <dgm:prSet presAssocID="{9A60FE20-ACEC-4285-96FE-C70EEF8A4228}" presName="node" presStyleLbl="node1" presStyleIdx="0" presStyleCnt="4" custRadScaleRad="100088" custRadScaleInc="-1859">
        <dgm:presLayoutVars>
          <dgm:bulletEnabled val="1"/>
        </dgm:presLayoutVars>
      </dgm:prSet>
      <dgm:spPr/>
    </dgm:pt>
    <dgm:pt modelId="{D38FBB14-3210-4023-AC02-7BF8D64809CC}" type="pres">
      <dgm:prSet presAssocID="{9A60FE20-ACEC-4285-96FE-C70EEF8A4228}" presName="dummy" presStyleCnt="0"/>
      <dgm:spPr/>
    </dgm:pt>
    <dgm:pt modelId="{93783C6C-DF96-4B52-BA4D-529206576AEC}" type="pres">
      <dgm:prSet presAssocID="{0F038494-3D3A-4BD6-A141-21F9779F1216}" presName="sibTrans" presStyleLbl="sibTrans2D1" presStyleIdx="0" presStyleCnt="4"/>
      <dgm:spPr/>
    </dgm:pt>
    <dgm:pt modelId="{F3AC080D-B168-4457-B135-F2820DB99896}" type="pres">
      <dgm:prSet presAssocID="{4D52E654-4B11-461B-988B-E30A9D066F5A}" presName="node" presStyleLbl="node1" presStyleIdx="1" presStyleCnt="4">
        <dgm:presLayoutVars>
          <dgm:bulletEnabled val="1"/>
        </dgm:presLayoutVars>
      </dgm:prSet>
      <dgm:spPr/>
    </dgm:pt>
    <dgm:pt modelId="{F92871CB-3C35-4A11-A352-4F540144800A}" type="pres">
      <dgm:prSet presAssocID="{4D52E654-4B11-461B-988B-E30A9D066F5A}" presName="dummy" presStyleCnt="0"/>
      <dgm:spPr/>
    </dgm:pt>
    <dgm:pt modelId="{47D32B21-2829-4E5F-B9DB-6181B36E658B}" type="pres">
      <dgm:prSet presAssocID="{DAA5319D-38D3-4A00-9611-C601E5BE556C}" presName="sibTrans" presStyleLbl="sibTrans2D1" presStyleIdx="1" presStyleCnt="4"/>
      <dgm:spPr/>
    </dgm:pt>
    <dgm:pt modelId="{D8B56A99-9A31-45E8-A5F0-DB83FE3ECC33}" type="pres">
      <dgm:prSet presAssocID="{48C2C7EF-C1CD-40B0-A6A5-A997F0CC73F1}" presName="node" presStyleLbl="node1" presStyleIdx="2" presStyleCnt="4">
        <dgm:presLayoutVars>
          <dgm:bulletEnabled val="1"/>
        </dgm:presLayoutVars>
      </dgm:prSet>
      <dgm:spPr/>
    </dgm:pt>
    <dgm:pt modelId="{2B62C5FD-1A48-4B6C-8F6C-E6DF2C01745F}" type="pres">
      <dgm:prSet presAssocID="{48C2C7EF-C1CD-40B0-A6A5-A997F0CC73F1}" presName="dummy" presStyleCnt="0"/>
      <dgm:spPr/>
    </dgm:pt>
    <dgm:pt modelId="{1EAF3096-296E-4FED-88AF-CDF513D621D2}" type="pres">
      <dgm:prSet presAssocID="{7F97B875-5928-4EBB-9486-870042155B81}" presName="sibTrans" presStyleLbl="sibTrans2D1" presStyleIdx="2" presStyleCnt="4"/>
      <dgm:spPr/>
    </dgm:pt>
    <dgm:pt modelId="{C5CC6CDF-4487-47F6-A5BB-A7102B82308B}" type="pres">
      <dgm:prSet presAssocID="{01B610DA-7F24-4A3E-90F9-EC822DD8B57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CD21C3-D1C7-48AC-80FF-8E19A32AEF1E}" type="pres">
      <dgm:prSet presAssocID="{01B610DA-7F24-4A3E-90F9-EC822DD8B577}" presName="dummy" presStyleCnt="0"/>
      <dgm:spPr/>
    </dgm:pt>
    <dgm:pt modelId="{36C3B6B0-F96D-4A08-B728-9FFFFEEF1D84}" type="pres">
      <dgm:prSet presAssocID="{7B43F5EC-1B10-4476-987B-F5BA69A19D88}" presName="sibTrans" presStyleLbl="sibTrans2D1" presStyleIdx="3" presStyleCnt="4"/>
      <dgm:spPr/>
    </dgm:pt>
  </dgm:ptLst>
  <dgm:cxnLst>
    <dgm:cxn modelId="{FA8A06CA-CC67-4930-A295-ABD3DC77B39F}" type="presOf" srcId="{D2499026-8C8E-452A-8FC1-E7A19DB0C0FA}" destId="{E30BFD89-174D-4354-B2B3-1F35EEAAFA85}" srcOrd="0" destOrd="0" presId="urn:microsoft.com/office/officeart/2005/8/layout/radial6"/>
    <dgm:cxn modelId="{DF1DAFBD-827D-45B8-A07E-0C033DA5E0A8}" type="presOf" srcId="{0F038494-3D3A-4BD6-A141-21F9779F1216}" destId="{93783C6C-DF96-4B52-BA4D-529206576AEC}" srcOrd="0" destOrd="0" presId="urn:microsoft.com/office/officeart/2005/8/layout/radial6"/>
    <dgm:cxn modelId="{09005946-533E-46EE-8ADE-02402AA8F2F1}" type="presOf" srcId="{DAA5319D-38D3-4A00-9611-C601E5BE556C}" destId="{47D32B21-2829-4E5F-B9DB-6181B36E658B}" srcOrd="0" destOrd="0" presId="urn:microsoft.com/office/officeart/2005/8/layout/radial6"/>
    <dgm:cxn modelId="{3FD68676-B64F-484E-8392-8BA510A3E68A}" type="presOf" srcId="{01B610DA-7F24-4A3E-90F9-EC822DD8B577}" destId="{C5CC6CDF-4487-47F6-A5BB-A7102B82308B}" srcOrd="0" destOrd="0" presId="urn:microsoft.com/office/officeart/2005/8/layout/radial6"/>
    <dgm:cxn modelId="{1A69ADEB-457F-41A8-BFAF-DD4A71A37055}" type="presOf" srcId="{9A60FE20-ACEC-4285-96FE-C70EEF8A4228}" destId="{E3409E20-04BF-4FBC-ACB4-0A7F009C7969}" srcOrd="0" destOrd="0" presId="urn:microsoft.com/office/officeart/2005/8/layout/radial6"/>
    <dgm:cxn modelId="{B6B32EB2-DA93-4038-862B-968C687E07C4}" type="presOf" srcId="{7B43F5EC-1B10-4476-987B-F5BA69A19D88}" destId="{36C3B6B0-F96D-4A08-B728-9FFFFEEF1D84}" srcOrd="0" destOrd="0" presId="urn:microsoft.com/office/officeart/2005/8/layout/radial6"/>
    <dgm:cxn modelId="{985185CF-44E6-4310-94D7-599CEE99DBCA}" srcId="{CF0B06B8-A8F0-4F1F-8543-AB59A9C263DE}" destId="{9A60FE20-ACEC-4285-96FE-C70EEF8A4228}" srcOrd="0" destOrd="0" parTransId="{6892D6C7-C72F-4E8D-84C5-D5599EF1105F}" sibTransId="{0F038494-3D3A-4BD6-A141-21F9779F1216}"/>
    <dgm:cxn modelId="{5354021A-2FAE-4F9C-9F66-574DB0C53BA2}" type="presOf" srcId="{48C2C7EF-C1CD-40B0-A6A5-A997F0CC73F1}" destId="{D8B56A99-9A31-45E8-A5F0-DB83FE3ECC33}" srcOrd="0" destOrd="0" presId="urn:microsoft.com/office/officeart/2005/8/layout/radial6"/>
    <dgm:cxn modelId="{EE619B8E-72CA-4798-B937-E89728B309F1}" type="presOf" srcId="{CF0B06B8-A8F0-4F1F-8543-AB59A9C263DE}" destId="{EEFA49EC-5990-433C-A249-242DA8BB4938}" srcOrd="0" destOrd="0" presId="urn:microsoft.com/office/officeart/2005/8/layout/radial6"/>
    <dgm:cxn modelId="{4DEAE4B9-2C54-4BEA-8014-E61876853B57}" type="presOf" srcId="{7F97B875-5928-4EBB-9486-870042155B81}" destId="{1EAF3096-296E-4FED-88AF-CDF513D621D2}" srcOrd="0" destOrd="0" presId="urn:microsoft.com/office/officeart/2005/8/layout/radial6"/>
    <dgm:cxn modelId="{5314F5AD-84F0-4046-BFFE-42A807E9D28B}" type="presOf" srcId="{4D52E654-4B11-461B-988B-E30A9D066F5A}" destId="{F3AC080D-B168-4457-B135-F2820DB99896}" srcOrd="0" destOrd="0" presId="urn:microsoft.com/office/officeart/2005/8/layout/radial6"/>
    <dgm:cxn modelId="{862083E3-2217-4378-A188-A093E2D4A0A3}" srcId="{D2499026-8C8E-452A-8FC1-E7A19DB0C0FA}" destId="{CF0B06B8-A8F0-4F1F-8543-AB59A9C263DE}" srcOrd="0" destOrd="0" parTransId="{559AA23B-8C00-4BD6-8509-8939E2A00AEC}" sibTransId="{552BE7E9-4ACE-4959-8A1E-5485B4CC2D1D}"/>
    <dgm:cxn modelId="{72FCCDC9-50C7-4E7E-B434-6DA0CA8D12ED}" srcId="{CF0B06B8-A8F0-4F1F-8543-AB59A9C263DE}" destId="{01B610DA-7F24-4A3E-90F9-EC822DD8B577}" srcOrd="3" destOrd="0" parTransId="{B9B1E473-7809-4418-B411-0AB9407560A4}" sibTransId="{7B43F5EC-1B10-4476-987B-F5BA69A19D88}"/>
    <dgm:cxn modelId="{534CC52F-C6E3-4856-AF68-0EB4DB726C24}" srcId="{CF0B06B8-A8F0-4F1F-8543-AB59A9C263DE}" destId="{4D52E654-4B11-461B-988B-E30A9D066F5A}" srcOrd="1" destOrd="0" parTransId="{4C066FE0-2980-4360-8257-2C90DA26F354}" sibTransId="{DAA5319D-38D3-4A00-9611-C601E5BE556C}"/>
    <dgm:cxn modelId="{BB1BE38F-F974-4800-979B-ACE7D1A367D6}" srcId="{CF0B06B8-A8F0-4F1F-8543-AB59A9C263DE}" destId="{48C2C7EF-C1CD-40B0-A6A5-A997F0CC73F1}" srcOrd="2" destOrd="0" parTransId="{14C00CFC-024C-4A26-A797-D755F7F8F512}" sibTransId="{7F97B875-5928-4EBB-9486-870042155B81}"/>
    <dgm:cxn modelId="{425B0C1B-9EE4-47AE-B4F7-F887133D93C3}" type="presParOf" srcId="{E30BFD89-174D-4354-B2B3-1F35EEAAFA85}" destId="{EEFA49EC-5990-433C-A249-242DA8BB4938}" srcOrd="0" destOrd="0" presId="urn:microsoft.com/office/officeart/2005/8/layout/radial6"/>
    <dgm:cxn modelId="{1EC0FE4B-5490-44AB-B9D6-D341139F0DCF}" type="presParOf" srcId="{E30BFD89-174D-4354-B2B3-1F35EEAAFA85}" destId="{E3409E20-04BF-4FBC-ACB4-0A7F009C7969}" srcOrd="1" destOrd="0" presId="urn:microsoft.com/office/officeart/2005/8/layout/radial6"/>
    <dgm:cxn modelId="{B6F36BC7-59CB-4F94-BF2F-89B194815042}" type="presParOf" srcId="{E30BFD89-174D-4354-B2B3-1F35EEAAFA85}" destId="{D38FBB14-3210-4023-AC02-7BF8D64809CC}" srcOrd="2" destOrd="0" presId="urn:microsoft.com/office/officeart/2005/8/layout/radial6"/>
    <dgm:cxn modelId="{CE3D98AC-F145-4EEE-ACE4-73D5879D3831}" type="presParOf" srcId="{E30BFD89-174D-4354-B2B3-1F35EEAAFA85}" destId="{93783C6C-DF96-4B52-BA4D-529206576AEC}" srcOrd="3" destOrd="0" presId="urn:microsoft.com/office/officeart/2005/8/layout/radial6"/>
    <dgm:cxn modelId="{5F479D35-338D-4114-8104-949D0B87630D}" type="presParOf" srcId="{E30BFD89-174D-4354-B2B3-1F35EEAAFA85}" destId="{F3AC080D-B168-4457-B135-F2820DB99896}" srcOrd="4" destOrd="0" presId="urn:microsoft.com/office/officeart/2005/8/layout/radial6"/>
    <dgm:cxn modelId="{E5DB3FB5-63F7-4953-95BC-F63BE6E81640}" type="presParOf" srcId="{E30BFD89-174D-4354-B2B3-1F35EEAAFA85}" destId="{F92871CB-3C35-4A11-A352-4F540144800A}" srcOrd="5" destOrd="0" presId="urn:microsoft.com/office/officeart/2005/8/layout/radial6"/>
    <dgm:cxn modelId="{55207F93-41AC-4FF0-9658-598E12F341E7}" type="presParOf" srcId="{E30BFD89-174D-4354-B2B3-1F35EEAAFA85}" destId="{47D32B21-2829-4E5F-B9DB-6181B36E658B}" srcOrd="6" destOrd="0" presId="urn:microsoft.com/office/officeart/2005/8/layout/radial6"/>
    <dgm:cxn modelId="{E92EF928-2B9F-4877-B8C5-A72A63F3A591}" type="presParOf" srcId="{E30BFD89-174D-4354-B2B3-1F35EEAAFA85}" destId="{D8B56A99-9A31-45E8-A5F0-DB83FE3ECC33}" srcOrd="7" destOrd="0" presId="urn:microsoft.com/office/officeart/2005/8/layout/radial6"/>
    <dgm:cxn modelId="{2DEDD0C5-6C3C-4D8B-9090-287DAACB793F}" type="presParOf" srcId="{E30BFD89-174D-4354-B2B3-1F35EEAAFA85}" destId="{2B62C5FD-1A48-4B6C-8F6C-E6DF2C01745F}" srcOrd="8" destOrd="0" presId="urn:microsoft.com/office/officeart/2005/8/layout/radial6"/>
    <dgm:cxn modelId="{1ECA5AE7-530D-42A9-8577-CA1FB9C44C9B}" type="presParOf" srcId="{E30BFD89-174D-4354-B2B3-1F35EEAAFA85}" destId="{1EAF3096-296E-4FED-88AF-CDF513D621D2}" srcOrd="9" destOrd="0" presId="urn:microsoft.com/office/officeart/2005/8/layout/radial6"/>
    <dgm:cxn modelId="{B0595E44-7D83-4476-AF33-B73054310BC6}" type="presParOf" srcId="{E30BFD89-174D-4354-B2B3-1F35EEAAFA85}" destId="{C5CC6CDF-4487-47F6-A5BB-A7102B82308B}" srcOrd="10" destOrd="0" presId="urn:microsoft.com/office/officeart/2005/8/layout/radial6"/>
    <dgm:cxn modelId="{8C943026-5E90-419C-B099-36AAB80A5E76}" type="presParOf" srcId="{E30BFD89-174D-4354-B2B3-1F35EEAAFA85}" destId="{48CD21C3-D1C7-48AC-80FF-8E19A32AEF1E}" srcOrd="11" destOrd="0" presId="urn:microsoft.com/office/officeart/2005/8/layout/radial6"/>
    <dgm:cxn modelId="{4B7D7ABC-F6DC-44E0-81CB-DCA9F1E64831}" type="presParOf" srcId="{E30BFD89-174D-4354-B2B3-1F35EEAAFA85}" destId="{36C3B6B0-F96D-4A08-B728-9FFFFEEF1D84}" srcOrd="12" destOrd="0" presId="urn:microsoft.com/office/officeart/2005/8/layout/radial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5BE109-BA06-4210-9082-4DD894BCB43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E93E42-A7B4-4543-8845-9B49400989A5}">
      <dgm:prSet phldrT="[Текст]"/>
      <dgm:spPr/>
      <dgm:t>
        <a:bodyPr/>
        <a:lstStyle/>
        <a:p>
          <a:r>
            <a:rPr lang="kk-KZ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Сабақты етістік</a:t>
          </a:r>
          <a:endParaRPr lang="ru-RU" b="1" dirty="0"/>
        </a:p>
      </dgm:t>
    </dgm:pt>
    <dgm:pt modelId="{FB2338C8-E1F0-45A0-813D-AEF05F02C0CD}" type="parTrans" cxnId="{B7A73B48-DB63-440E-9D36-E0E2C7B5F8D9}">
      <dgm:prSet/>
      <dgm:spPr/>
      <dgm:t>
        <a:bodyPr/>
        <a:lstStyle/>
        <a:p>
          <a:endParaRPr lang="ru-RU"/>
        </a:p>
      </dgm:t>
    </dgm:pt>
    <dgm:pt modelId="{326D2E50-8C03-4FA1-B9FF-9EAD5419D35B}" type="sibTrans" cxnId="{B7A73B48-DB63-440E-9D36-E0E2C7B5F8D9}">
      <dgm:prSet/>
      <dgm:spPr/>
      <dgm:t>
        <a:bodyPr/>
        <a:lstStyle/>
        <a:p>
          <a:endParaRPr lang="ru-RU"/>
        </a:p>
      </dgm:t>
    </dgm:pt>
    <dgm:pt modelId="{566EE271-8713-41F1-B99C-B2A84A670E80}">
      <dgm:prSet custT="1"/>
      <dgm:spPr/>
      <dgm:t>
        <a:bodyPr/>
        <a:lstStyle/>
        <a:p>
          <a:r>
            <a:rPr lang="kk-KZ" sz="3200" b="1" i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Етістіктің мағынасына қарай түрлері</a:t>
          </a:r>
          <a:endParaRPr lang="ru-RU" sz="3200" b="1" i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DE7D50C3-42D8-468F-98EE-CA5B6659E516}" type="parTrans" cxnId="{8D9DA0AD-BFD5-4DB9-B13D-127491ECE4A9}">
      <dgm:prSet/>
      <dgm:spPr/>
      <dgm:t>
        <a:bodyPr/>
        <a:lstStyle/>
        <a:p>
          <a:endParaRPr lang="ru-RU"/>
        </a:p>
      </dgm:t>
    </dgm:pt>
    <dgm:pt modelId="{E3677B4E-65FF-400D-A3CC-A06604FE4DF8}" type="sibTrans" cxnId="{8D9DA0AD-BFD5-4DB9-B13D-127491ECE4A9}">
      <dgm:prSet/>
      <dgm:spPr/>
      <dgm:t>
        <a:bodyPr/>
        <a:lstStyle/>
        <a:p>
          <a:endParaRPr lang="ru-RU"/>
        </a:p>
      </dgm:t>
    </dgm:pt>
    <dgm:pt modelId="{508066AE-B891-4858-9071-7748B43D4682}">
      <dgm:prSet custT="1"/>
      <dgm:spPr/>
      <dgm:t>
        <a:bodyPr/>
        <a:lstStyle/>
        <a:p>
          <a:r>
            <a:rPr lang="kk-KZ" sz="28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Салт етістік</a:t>
          </a:r>
          <a:endParaRPr lang="ru-RU" sz="2800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05379036-4B09-44F9-9446-806097664204}" type="parTrans" cxnId="{A43DCB6C-78AD-40B7-B460-48E6A0655928}">
      <dgm:prSet/>
      <dgm:spPr/>
      <dgm:t>
        <a:bodyPr/>
        <a:lstStyle/>
        <a:p>
          <a:endParaRPr lang="ru-RU"/>
        </a:p>
      </dgm:t>
    </dgm:pt>
    <dgm:pt modelId="{B2CD6E08-48B6-4DF5-A837-5C15A838CB95}" type="sibTrans" cxnId="{A43DCB6C-78AD-40B7-B460-48E6A0655928}">
      <dgm:prSet/>
      <dgm:spPr/>
      <dgm:t>
        <a:bodyPr/>
        <a:lstStyle/>
        <a:p>
          <a:endParaRPr lang="ru-RU"/>
        </a:p>
      </dgm:t>
    </dgm:pt>
    <dgm:pt modelId="{81672646-DC68-413E-802B-6BCF608D2E67}">
      <dgm:prSet/>
      <dgm:spPr/>
      <dgm:t>
        <a:bodyPr/>
        <a:lstStyle/>
        <a:p>
          <a:r>
            <a:rPr lang="kk-KZ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Өзінің алдынан табыс септігіндегі сөзді қажет етпейтін </a:t>
          </a:r>
          <a:endParaRPr lang="ru-RU" b="1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B323C1E3-1463-4CFB-A9AA-26D9B7659B8B}" type="parTrans" cxnId="{7C62EFE8-3EA7-4EDB-BA1A-CB9F21599D41}">
      <dgm:prSet/>
      <dgm:spPr/>
      <dgm:t>
        <a:bodyPr/>
        <a:lstStyle/>
        <a:p>
          <a:endParaRPr lang="ru-RU"/>
        </a:p>
      </dgm:t>
    </dgm:pt>
    <dgm:pt modelId="{FC0A0982-A4E0-4415-B995-C944115EBADD}" type="sibTrans" cxnId="{7C62EFE8-3EA7-4EDB-BA1A-CB9F21599D41}">
      <dgm:prSet/>
      <dgm:spPr/>
      <dgm:t>
        <a:bodyPr/>
        <a:lstStyle/>
        <a:p>
          <a:endParaRPr lang="ru-RU"/>
        </a:p>
      </dgm:t>
    </dgm:pt>
    <dgm:pt modelId="{F6A27FD7-1921-431A-8825-3CFE1570A380}">
      <dgm:prSet/>
      <dgm:spPr/>
      <dgm:t>
        <a:bodyPr/>
        <a:lstStyle/>
        <a:p>
          <a:r>
            <a:rPr lang="kk-KZ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rPr>
            <a:t>Алдындағы сөздің табыс септікте тұруын қажет ететін етістік</a:t>
          </a:r>
          <a:endParaRPr lang="ru-RU" dirty="0">
            <a:solidFill>
              <a:schemeClr val="bg2"/>
            </a:solidFill>
            <a:latin typeface="Times New Roman" pitchFamily="18" charset="0"/>
            <a:cs typeface="Times New Roman" pitchFamily="18" charset="0"/>
          </a:endParaRPr>
        </a:p>
      </dgm:t>
    </dgm:pt>
    <dgm:pt modelId="{49C05B4F-7516-45A5-8555-1F8459B52D32}" type="parTrans" cxnId="{7A4B7CD7-2352-43DD-A31B-BE2489A24511}">
      <dgm:prSet/>
      <dgm:spPr/>
      <dgm:t>
        <a:bodyPr/>
        <a:lstStyle/>
        <a:p>
          <a:endParaRPr lang="ru-RU"/>
        </a:p>
      </dgm:t>
    </dgm:pt>
    <dgm:pt modelId="{AF6EFD19-D3E0-4732-BB89-27E10B5235D8}" type="sibTrans" cxnId="{7A4B7CD7-2352-43DD-A31B-BE2489A24511}">
      <dgm:prSet/>
      <dgm:spPr/>
      <dgm:t>
        <a:bodyPr/>
        <a:lstStyle/>
        <a:p>
          <a:endParaRPr lang="ru-RU"/>
        </a:p>
      </dgm:t>
    </dgm:pt>
    <dgm:pt modelId="{363ECAC5-DD4A-4EB9-8E7B-A8FE47A41629}" type="pres">
      <dgm:prSet presAssocID="{645BE109-BA06-4210-9082-4DD894BCB439}" presName="diagram" presStyleCnt="0">
        <dgm:presLayoutVars>
          <dgm:dir/>
          <dgm:resizeHandles val="exact"/>
        </dgm:presLayoutVars>
      </dgm:prSet>
      <dgm:spPr/>
    </dgm:pt>
    <dgm:pt modelId="{B7ACA194-E99D-4875-BAA5-67923ADB61A6}" type="pres">
      <dgm:prSet presAssocID="{508066AE-B891-4858-9071-7748B43D4682}" presName="node" presStyleLbl="node1" presStyleIdx="0" presStyleCnt="5" custScaleX="181657" custLinFactY="11249" custLinFactNeighborX="-15841" custLinFactNeighborY="100000">
        <dgm:presLayoutVars>
          <dgm:bulletEnabled val="1"/>
        </dgm:presLayoutVars>
      </dgm:prSet>
      <dgm:spPr/>
    </dgm:pt>
    <dgm:pt modelId="{8F861A62-B1C6-402F-BC59-7ECBA56B9508}" type="pres">
      <dgm:prSet presAssocID="{B2CD6E08-48B6-4DF5-A837-5C15A838CB95}" presName="sibTrans" presStyleCnt="0"/>
      <dgm:spPr/>
    </dgm:pt>
    <dgm:pt modelId="{F7953DD3-A45C-48F7-8635-5D214878831E}" type="pres">
      <dgm:prSet presAssocID="{F2E93E42-A7B4-4543-8845-9B49400989A5}" presName="node" presStyleLbl="node1" presStyleIdx="1" presStyleCnt="5" custScaleX="146336" custLinFactX="34781" custLinFactY="5381" custLinFactNeighborX="100000" custLinFactNeighborY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8B3BC5-4C06-4741-8B84-F6E511346549}" type="pres">
      <dgm:prSet presAssocID="{326D2E50-8C03-4FA1-B9FF-9EAD5419D35B}" presName="sibTrans" presStyleCnt="0"/>
      <dgm:spPr/>
    </dgm:pt>
    <dgm:pt modelId="{D0EBA872-DCEA-44A0-BC69-5C5FCBC76C25}" type="pres">
      <dgm:prSet presAssocID="{F6A27FD7-1921-431A-8825-3CFE1570A380}" presName="node" presStyleLbl="node1" presStyleIdx="2" presStyleCnt="5" custScaleX="154607" custScaleY="118762" custLinFactX="82004" custLinFactY="632" custLinFactNeighborX="100000" custLinFactNeighborY="100000">
        <dgm:presLayoutVars>
          <dgm:bulletEnabled val="1"/>
        </dgm:presLayoutVars>
      </dgm:prSet>
      <dgm:spPr/>
    </dgm:pt>
    <dgm:pt modelId="{0E5FE1C0-8A58-428A-B7C3-F503F7C2A4F0}" type="pres">
      <dgm:prSet presAssocID="{AF6EFD19-D3E0-4732-BB89-27E10B5235D8}" presName="sibTrans" presStyleCnt="0"/>
      <dgm:spPr/>
    </dgm:pt>
    <dgm:pt modelId="{EEC12964-4F2D-46AB-8F49-2CA8FD2E10E5}" type="pres">
      <dgm:prSet presAssocID="{81672646-DC68-413E-802B-6BCF608D2E67}" presName="node" presStyleLbl="node1" presStyleIdx="3" presStyleCnt="5" custScaleX="167574" custScaleY="112157" custLinFactX="-59093" custLinFactY="5454" custLinFactNeighborX="-100000" custLinFactNeighborY="100000">
        <dgm:presLayoutVars>
          <dgm:bulletEnabled val="1"/>
        </dgm:presLayoutVars>
      </dgm:prSet>
      <dgm:spPr/>
    </dgm:pt>
    <dgm:pt modelId="{0951B607-83B3-40AC-8F81-2DDCE2B24315}" type="pres">
      <dgm:prSet presAssocID="{FC0A0982-A4E0-4415-B995-C944115EBADD}" presName="sibTrans" presStyleCnt="0"/>
      <dgm:spPr/>
    </dgm:pt>
    <dgm:pt modelId="{362885E4-6BB2-4996-BEE2-72AE1230E8FD}" type="pres">
      <dgm:prSet presAssocID="{566EE271-8713-41F1-B99C-B2A84A670E80}" presName="node" presStyleLbl="node1" presStyleIdx="4" presStyleCnt="5" custScaleX="238755" custLinFactY="-100000" custLinFactNeighborX="431" custLinFactNeighborY="-157160">
        <dgm:presLayoutVars>
          <dgm:bulletEnabled val="1"/>
        </dgm:presLayoutVars>
      </dgm:prSet>
      <dgm:spPr/>
    </dgm:pt>
  </dgm:ptLst>
  <dgm:cxnLst>
    <dgm:cxn modelId="{B7A73B48-DB63-440E-9D36-E0E2C7B5F8D9}" srcId="{645BE109-BA06-4210-9082-4DD894BCB439}" destId="{F2E93E42-A7B4-4543-8845-9B49400989A5}" srcOrd="1" destOrd="0" parTransId="{FB2338C8-E1F0-45A0-813D-AEF05F02C0CD}" sibTransId="{326D2E50-8C03-4FA1-B9FF-9EAD5419D35B}"/>
    <dgm:cxn modelId="{678B262A-7A55-437F-A4B8-2B2CDA26735C}" type="presOf" srcId="{566EE271-8713-41F1-B99C-B2A84A670E80}" destId="{362885E4-6BB2-4996-BEE2-72AE1230E8FD}" srcOrd="0" destOrd="0" presId="urn:microsoft.com/office/officeart/2005/8/layout/default"/>
    <dgm:cxn modelId="{7A4B7CD7-2352-43DD-A31B-BE2489A24511}" srcId="{645BE109-BA06-4210-9082-4DD894BCB439}" destId="{F6A27FD7-1921-431A-8825-3CFE1570A380}" srcOrd="2" destOrd="0" parTransId="{49C05B4F-7516-45A5-8555-1F8459B52D32}" sibTransId="{AF6EFD19-D3E0-4732-BB89-27E10B5235D8}"/>
    <dgm:cxn modelId="{7C62EFE8-3EA7-4EDB-BA1A-CB9F21599D41}" srcId="{645BE109-BA06-4210-9082-4DD894BCB439}" destId="{81672646-DC68-413E-802B-6BCF608D2E67}" srcOrd="3" destOrd="0" parTransId="{B323C1E3-1463-4CFB-A9AA-26D9B7659B8B}" sibTransId="{FC0A0982-A4E0-4415-B995-C944115EBADD}"/>
    <dgm:cxn modelId="{D640D504-B430-4AC0-8011-AFD29EAC6990}" type="presOf" srcId="{508066AE-B891-4858-9071-7748B43D4682}" destId="{B7ACA194-E99D-4875-BAA5-67923ADB61A6}" srcOrd="0" destOrd="0" presId="urn:microsoft.com/office/officeart/2005/8/layout/default"/>
    <dgm:cxn modelId="{8D9DA0AD-BFD5-4DB9-B13D-127491ECE4A9}" srcId="{645BE109-BA06-4210-9082-4DD894BCB439}" destId="{566EE271-8713-41F1-B99C-B2A84A670E80}" srcOrd="4" destOrd="0" parTransId="{DE7D50C3-42D8-468F-98EE-CA5B6659E516}" sibTransId="{E3677B4E-65FF-400D-A3CC-A06604FE4DF8}"/>
    <dgm:cxn modelId="{85573590-57F4-4581-8BAE-D1530DE8AB9F}" type="presOf" srcId="{645BE109-BA06-4210-9082-4DD894BCB439}" destId="{363ECAC5-DD4A-4EB9-8E7B-A8FE47A41629}" srcOrd="0" destOrd="0" presId="urn:microsoft.com/office/officeart/2005/8/layout/default"/>
    <dgm:cxn modelId="{B1A66ED8-80C7-4D80-AE8B-FAFD88ABD035}" type="presOf" srcId="{F2E93E42-A7B4-4543-8845-9B49400989A5}" destId="{F7953DD3-A45C-48F7-8635-5D214878831E}" srcOrd="0" destOrd="0" presId="urn:microsoft.com/office/officeart/2005/8/layout/default"/>
    <dgm:cxn modelId="{A43DCB6C-78AD-40B7-B460-48E6A0655928}" srcId="{645BE109-BA06-4210-9082-4DD894BCB439}" destId="{508066AE-B891-4858-9071-7748B43D4682}" srcOrd="0" destOrd="0" parTransId="{05379036-4B09-44F9-9446-806097664204}" sibTransId="{B2CD6E08-48B6-4DF5-A837-5C15A838CB95}"/>
    <dgm:cxn modelId="{82F94599-A33C-4297-AAD0-9BEDDD93BAAD}" type="presOf" srcId="{81672646-DC68-413E-802B-6BCF608D2E67}" destId="{EEC12964-4F2D-46AB-8F49-2CA8FD2E10E5}" srcOrd="0" destOrd="0" presId="urn:microsoft.com/office/officeart/2005/8/layout/default"/>
    <dgm:cxn modelId="{64B02A32-F667-4702-A8A6-B95E16661FD9}" type="presOf" srcId="{F6A27FD7-1921-431A-8825-3CFE1570A380}" destId="{D0EBA872-DCEA-44A0-BC69-5C5FCBC76C25}" srcOrd="0" destOrd="0" presId="urn:microsoft.com/office/officeart/2005/8/layout/default"/>
    <dgm:cxn modelId="{F22CC6BC-DF2B-4217-9C3C-9319DF67AD9C}" type="presParOf" srcId="{363ECAC5-DD4A-4EB9-8E7B-A8FE47A41629}" destId="{B7ACA194-E99D-4875-BAA5-67923ADB61A6}" srcOrd="0" destOrd="0" presId="urn:microsoft.com/office/officeart/2005/8/layout/default"/>
    <dgm:cxn modelId="{80E8BF6C-A50E-4FAE-A702-C94E6DEB6636}" type="presParOf" srcId="{363ECAC5-DD4A-4EB9-8E7B-A8FE47A41629}" destId="{8F861A62-B1C6-402F-BC59-7ECBA56B9508}" srcOrd="1" destOrd="0" presId="urn:microsoft.com/office/officeart/2005/8/layout/default"/>
    <dgm:cxn modelId="{FBBB5757-A115-4039-8786-5EB30442292D}" type="presParOf" srcId="{363ECAC5-DD4A-4EB9-8E7B-A8FE47A41629}" destId="{F7953DD3-A45C-48F7-8635-5D214878831E}" srcOrd="2" destOrd="0" presId="urn:microsoft.com/office/officeart/2005/8/layout/default"/>
    <dgm:cxn modelId="{45E4A252-9F4A-4596-8761-E1D17CC1ACA3}" type="presParOf" srcId="{363ECAC5-DD4A-4EB9-8E7B-A8FE47A41629}" destId="{268B3BC5-4C06-4741-8B84-F6E511346549}" srcOrd="3" destOrd="0" presId="urn:microsoft.com/office/officeart/2005/8/layout/default"/>
    <dgm:cxn modelId="{FDA64250-01AC-4BF4-8456-DAC2828CB027}" type="presParOf" srcId="{363ECAC5-DD4A-4EB9-8E7B-A8FE47A41629}" destId="{D0EBA872-DCEA-44A0-BC69-5C5FCBC76C25}" srcOrd="4" destOrd="0" presId="urn:microsoft.com/office/officeart/2005/8/layout/default"/>
    <dgm:cxn modelId="{38BCCF2F-3903-4C23-8A7D-A917E5352190}" type="presParOf" srcId="{363ECAC5-DD4A-4EB9-8E7B-A8FE47A41629}" destId="{0E5FE1C0-8A58-428A-B7C3-F503F7C2A4F0}" srcOrd="5" destOrd="0" presId="urn:microsoft.com/office/officeart/2005/8/layout/default"/>
    <dgm:cxn modelId="{23C08633-FD51-4D63-9CD0-D1EA67E6C4AF}" type="presParOf" srcId="{363ECAC5-DD4A-4EB9-8E7B-A8FE47A41629}" destId="{EEC12964-4F2D-46AB-8F49-2CA8FD2E10E5}" srcOrd="6" destOrd="0" presId="urn:microsoft.com/office/officeart/2005/8/layout/default"/>
    <dgm:cxn modelId="{0A057CD5-BB93-4E9B-A9CE-2E2A5E8A8491}" type="presParOf" srcId="{363ECAC5-DD4A-4EB9-8E7B-A8FE47A41629}" destId="{0951B607-83B3-40AC-8F81-2DDCE2B24315}" srcOrd="7" destOrd="0" presId="urn:microsoft.com/office/officeart/2005/8/layout/default"/>
    <dgm:cxn modelId="{EFF2486D-B3E4-436B-95EF-98FCCC989AC4}" type="presParOf" srcId="{363ECAC5-DD4A-4EB9-8E7B-A8FE47A41629}" destId="{362885E4-6BB2-4996-BEE2-72AE1230E8FD}" srcOrd="8" destOrd="0" presId="urn:microsoft.com/office/officeart/2005/8/layout/default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DEF3D9-5B1E-460C-A78B-974CEC3414E7}" type="datetimeFigureOut">
              <a:rPr lang="ru-RU" smtClean="0"/>
              <a:pPr/>
              <a:t>14.02.2017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D23DD-6EDC-4267-939F-F73A9374104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6637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Главное – всегда помнить Раневскую – «Деньги я проем, а позор останется».</a:t>
            </a:r>
          </a:p>
          <a:p>
            <a:r>
              <a:rPr lang="ru-RU" dirty="0" smtClean="0"/>
              <a:t>Иначе получится «</a:t>
            </a:r>
            <a:r>
              <a:rPr lang="ru-RU" dirty="0" err="1" smtClean="0"/>
              <a:t>презенташка</a:t>
            </a:r>
            <a:r>
              <a:rPr lang="ru-RU" dirty="0" smtClean="0"/>
              <a:t>». Это – уже не Раневская. </a:t>
            </a:r>
            <a:r>
              <a:rPr lang="ru-RU" dirty="0" smtClean="0">
                <a:sym typeface="Wingdings" pitchFamily="2" charset="2"/>
              </a:rPr>
              <a:t>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D23DD-6EDC-4267-939F-F73A9374104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6972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Главное – всегда помнить Раневскую – «Деньги я проем, а позор останется».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ED23DD-6EDC-4267-939F-F73A9374104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06972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9" cy="667"/>
              <a:chOff x="4986" y="2752"/>
              <a:chExt cx="469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4" y="2873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27CF3737-97E3-4FD6-A858-D6E4FC85A3E3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7C2B55-39BF-49EB-AC66-54597D04F471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0777D1-58EB-43A9-8FDE-E732E37F99BB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E3E489-00CF-4069-B4B5-2B29FE3BE992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EB9F62-2E26-4000-9CA2-C6308DFA8281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F8504-1FBA-412B-BFAF-9992204E5AA7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C05F91-AFE6-41D1-ADCA-C9BBF6C35D3E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0A2487-D92F-4997-8751-B6BAEEC78A0D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E7C302-F328-4FB6-AFF2-9DFB1C657B1F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2979E3-3CF9-4A81-800B-6D999308234C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E5BB25-5E8B-4974-B47A-9573B02B3620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circle">
            <a:fillToRect t="100000" r="100000"/>
          </a:path>
          <a:tileRect l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98A8114E-929A-4E5B-A4A6-EE310042BA80}" type="datetime1">
              <a:rPr lang="ru-RU" smtClean="0"/>
              <a:pPr/>
              <a:t>14.02.2017</a:t>
            </a:fld>
            <a:endParaRPr lang="ru-RU"/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43B58F83-92FB-4114-922F-81C8876CA6F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53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5305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53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53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  <p:sp>
            <p:nvSpPr>
              <p:cNvPr id="553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3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3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5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53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53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53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8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53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53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9" y="331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9" y="181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8" y="896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553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9" y="141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  <p:sp>
          <p:nvSpPr>
            <p:cNvPr id="553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499" t="21119" r="15194" b="19885"/>
          <a:stretch/>
        </p:blipFill>
        <p:spPr bwMode="auto">
          <a:xfrm rot="1575734">
            <a:off x="7344164" y="5677838"/>
            <a:ext cx="1232210" cy="775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728" y="857232"/>
          <a:ext cx="6096000" cy="1603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1603372">
                <a:tc>
                  <a:txBody>
                    <a:bodyPr/>
                    <a:lstStyle/>
                    <a:p>
                      <a:pPr algn="ctr"/>
                      <a:r>
                        <a:rPr lang="kk-KZ" sz="3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Ақпанның он алтысы</a:t>
                      </a:r>
                    </a:p>
                    <a:p>
                      <a:pPr algn="ctr"/>
                      <a:r>
                        <a:rPr lang="kk-KZ" sz="3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Сынып жұмысы</a:t>
                      </a:r>
                    </a:p>
                    <a:p>
                      <a:pPr algn="ctr"/>
                      <a:endParaRPr lang="ru-RU" sz="3200" dirty="0">
                        <a:solidFill>
                          <a:srgbClr val="0F06B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357158" y="2500306"/>
          <a:ext cx="8429684" cy="3643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="" xmlns:p14="http://schemas.microsoft.com/office/powerpoint/2010/main" val="182186883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500042"/>
            <a:ext cx="7643866" cy="5715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Автор орындығы</a:t>
            </a:r>
          </a:p>
          <a:p>
            <a:pPr algn="ctr"/>
            <a:r>
              <a:rPr lang="kk-KZ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Үй тапсырмасын сұрау</a:t>
            </a:r>
          </a:p>
          <a:p>
            <a:pPr algn="ctr"/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24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sz="2400" b="1" i="1" dirty="0" err="1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400" b="1" i="1" dirty="0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бетінде</a:t>
            </a:r>
            <a:r>
              <a:rPr lang="ru-RU" sz="2400" b="1" i="1" dirty="0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жалғыз ағаш, жалғыз көл, жалғыз өзен қалғанда ғана өміріміздің қаншалықты қажеттілігін түсінеміз.</a:t>
            </a:r>
            <a:r>
              <a:rPr lang="ru-RU" sz="2400" b="1" i="1" dirty="0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i="1" dirty="0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i="1" dirty="0" err="1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Жер</a:t>
            </a:r>
            <a:r>
              <a:rPr lang="ru-RU" sz="2400" b="1" i="1" dirty="0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400" b="1" i="1" dirty="0" err="1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Ананы</a:t>
            </a:r>
            <a:r>
              <a:rPr lang="ru-RU" sz="2400" b="1" i="1" dirty="0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i="1" dirty="0" err="1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құрметтеңдер, Адамзат</a:t>
            </a:r>
            <a:r>
              <a:rPr lang="ru-RU" sz="2400" b="1" i="1" dirty="0" smtClean="0">
                <a:solidFill>
                  <a:srgbClr val="0F06BA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2400" b="1" i="1" dirty="0">
              <a:solidFill>
                <a:srgbClr val="0F06B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357166"/>
          <a:ext cx="8358246" cy="6000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46"/>
              </a:tblGrid>
              <a:tr h="6000792">
                <a:tc>
                  <a:txBody>
                    <a:bodyPr/>
                    <a:lstStyle/>
                    <a:p>
                      <a:r>
                        <a:rPr lang="ru-RU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                        </a:t>
                      </a:r>
                      <a:endParaRPr lang="en-US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ru-RU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400" b="1" kern="1200" dirty="0" err="1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Сөздік</a:t>
                      </a:r>
                      <a:endParaRPr lang="en-US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Жер </a:t>
                      </a:r>
                      <a:r>
                        <a:rPr lang="ru-RU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– земля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earth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Байлық – богатство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wealth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 – вода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water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Мал – </a:t>
                      </a:r>
                      <a:r>
                        <a:rPr lang="ru-RU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мүлік</a:t>
                      </a:r>
                      <a:r>
                        <a:rPr lang="ru-RU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– имущество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animal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Табиғат – природа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nature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Аймақ </a:t>
                      </a:r>
                      <a:r>
                        <a:rPr lang="ru-RU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Регион 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region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Қорғау – защищать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protect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Тіршілік – жизнь -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life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Таза ауа – чистый воздух – 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clean air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Орман – лес –</a:t>
                      </a:r>
                      <a:r>
                        <a:rPr lang="en-US" sz="2400" b="1" kern="1200" dirty="0" smtClean="0">
                          <a:solidFill>
                            <a:srgbClr val="0F06BA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forest</a:t>
                      </a:r>
                      <a:endParaRPr lang="ru-RU" sz="2400" b="1" kern="1200" dirty="0" smtClean="0">
                        <a:solidFill>
                          <a:srgbClr val="0F06BA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rgbClr val="0F06B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en-US" sz="2400" dirty="0" smtClean="0">
                        <a:solidFill>
                          <a:srgbClr val="0F06B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2400" dirty="0">
                        <a:solidFill>
                          <a:srgbClr val="0F06BA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7166"/>
            <a:ext cx="7815290" cy="5643602"/>
          </a:xfrm>
        </p:spPr>
        <p:txBody>
          <a:bodyPr/>
          <a:lstStyle/>
          <a:p>
            <a:pPr algn="l"/>
            <a:r>
              <a:rPr lang="en-US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</a:t>
            </a:r>
            <a:r>
              <a:rPr lang="kk-KZ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Жер </a:t>
            </a:r>
            <a:r>
              <a:rPr lang="kk-KZ" sz="2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– ана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Бейбіт бақша ішінде жерді қопарып ойнап жүр еді, бір қария: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  - </a:t>
            </a:r>
            <a:r>
              <a:rPr lang="ru-RU" sz="20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Әй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балам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жерді неге қорлайсың? Ол сенің анаң ғой, - деді.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Таңғалған Бейбіт: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Менің 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анам үйде, аты – Зейнеп, - деді.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Балам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, онда сол Зейнеп анаңнан сұра, түсіндіреді, - деп қария кете берді.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Бейбіт үйге келіп, анасынан Жер – ана туралы сұрады.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Балам 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– ай, ол кісі саған дұрыс айтқан. Жер – бәріміздің анамыз. Онсыз өмір жоқ. Жер – ана дейтін себебіміз – ішетін суымыз, жейтін нанымыз жердікі. Адамға қажеттінің бәрі жерден шығады...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Бейбіт анасының әр сөзін зейінмен тыңдады. Түстен кейін бақшаға барып, шашып ойнаған топырақты тегістеді.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Қ.Сәрсекеев</a:t>
            </a: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1000108"/>
            <a:ext cx="7815290" cy="5072098"/>
          </a:xfrm>
        </p:spPr>
        <p:txBody>
          <a:bodyPr/>
          <a:lstStyle/>
          <a:p>
            <a:r>
              <a:rPr lang="kk-KZ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сабақты етістікті екі бағанға бөліп жазыңдар. </a:t>
            </a:r>
            <a:r>
              <a:rPr lang="en-US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автор Фамилия Имя Отчество. Учитель (предмет). Регалии.</a:t>
            </a:r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43042" y="1500174"/>
          <a:ext cx="6096000" cy="47149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2178862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Салт </a:t>
                      </a:r>
                      <a:r>
                        <a:rPr lang="kk-KZ" sz="2400" b="1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етістік</a:t>
                      </a:r>
                      <a:endParaRPr lang="ru-RU" sz="24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Сабақты етістік</a:t>
                      </a: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4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536046"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Анасынан </a:t>
                      </a:r>
                      <a:r>
                        <a:rPr lang="kk-KZ" sz="2400" b="1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сұрады</a:t>
                      </a:r>
                      <a:endParaRPr lang="ru-RU" sz="24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Анаңнан сұра</a:t>
                      </a:r>
                      <a:endParaRPr lang="ru-RU" sz="24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Жерді </a:t>
                      </a:r>
                      <a:r>
                        <a:rPr lang="kk-KZ" sz="2400" b="1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(нені ?) </a:t>
                      </a: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қорлайсың</a:t>
                      </a:r>
                      <a:endParaRPr lang="ru-RU" sz="24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Топырақты (нені?) </a:t>
                      </a:r>
                      <a:endParaRPr lang="en-US" sz="2400" b="1" dirty="0" smtClean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ts val="165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kk-KZ" sz="2400" b="1" dirty="0" smtClean="0">
                          <a:solidFill>
                            <a:schemeClr val="bg2"/>
                          </a:solidFill>
                          <a:latin typeface="Times New Roman"/>
                          <a:ea typeface="Times New Roman"/>
                        </a:rPr>
                        <a:t>тегістеді</a:t>
                      </a:r>
                      <a:endParaRPr lang="ru-RU" sz="2400" dirty="0">
                        <a:solidFill>
                          <a:schemeClr val="bg2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71472" y="357166"/>
          <a:ext cx="8072494" cy="1128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94"/>
              </a:tblGrid>
              <a:tr h="11287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kk-KZ" sz="18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– тапсырма. Мәтінді рөлге бөліп оқыңдар. Салт және сабақты етістікті екі бағанға бөліп жазыңдар. </a:t>
                      </a:r>
                      <a:endParaRPr lang="ru-RU" sz="18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43852" cy="5072098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500042"/>
          <a:ext cx="8358246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00034" y="5500702"/>
          <a:ext cx="8358246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8246"/>
              </a:tblGrid>
              <a:tr h="746116">
                <a:tc>
                  <a:txBody>
                    <a:bodyPr/>
                    <a:lstStyle/>
                    <a:p>
                      <a:r>
                        <a:rPr lang="kk-KZ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Мысалы:  салт етістік: мектепке кел, табиғатқа шық.</a:t>
                      </a:r>
                      <a:endParaRPr lang="ru-RU" sz="2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lang="kk-KZ" sz="2000" b="1" kern="1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          сабақты етістік: табиғатты аяла, қоқысты жина</a:t>
                      </a:r>
                      <a:endParaRPr lang="ru-RU" sz="2000" b="1" kern="1200" dirty="0" smtClean="0">
                        <a:solidFill>
                          <a:schemeClr val="bg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1" name="Picture 5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4499" t="21119" r="15194" b="19885"/>
          <a:stretch/>
        </p:blipFill>
        <p:spPr bwMode="auto">
          <a:xfrm>
            <a:off x="6104046" y="4449644"/>
            <a:ext cx="2464420" cy="1550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9462" name="Picture 6" descr="E:\Pictures\Карандашик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="" xmlns:a14="http://schemas.microsoft.com/office/drawing/2010/main">
                  <a14:imgLayer r:embed="rId8">
                    <a14:imgEffect>
                      <a14:backgroundRemoval t="12903" b="85924" l="9444" r="77778"/>
                    </a14:imgEffect>
                  </a14:imgLayer>
                </a14:imgProps>
              </a:ex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1048" t="14166" r="23005" b="13178"/>
          <a:stretch/>
        </p:blipFill>
        <p:spPr bwMode="auto">
          <a:xfrm rot="19993019">
            <a:off x="1008201" y="1351662"/>
            <a:ext cx="1207088" cy="83979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464" name="Picture 8" descr="E:\Pictures\chubby_winks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2947" flipH="1">
            <a:off x="8107810" y="5389423"/>
            <a:ext cx="384628" cy="3706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524000" y="2428868"/>
          <a:ext cx="6405586" cy="2071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5586"/>
              </a:tblGrid>
              <a:tr h="2071702">
                <a:tc>
                  <a:txBody>
                    <a:bodyPr/>
                    <a:lstStyle/>
                    <a:p>
                      <a:endParaRPr lang="kk-KZ" dirty="0" smtClean="0"/>
                    </a:p>
                    <a:p>
                      <a:r>
                        <a:rPr lang="kk-KZ" sz="320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Үй</a:t>
                      </a:r>
                      <a:r>
                        <a:rPr lang="kk-KZ" sz="3200" baseline="0" dirty="0" smtClean="0">
                          <a:solidFill>
                            <a:schemeClr val="bg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тапсырмасы: сөздікті жаттау. Сөйлем құрастыру.</a:t>
                      </a:r>
                      <a:endParaRPr lang="ru-RU" sz="3200" dirty="0">
                        <a:solidFill>
                          <a:schemeClr val="bg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9394027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85185E-6 C 0.00486 0.01852 0.02152 0.03195 0.03802 0.03195 C 0.05468 0.03195 0.06927 0.01852 0.07413 -1.85185E-6 C 0.08125 0.01852 0.09531 0.03195 0.11232 0.03195 C 0.12899 0.03195 0.14357 0.01852 0.14809 -1.85185E-6 C 0.15503 0.01852 0.16961 0.03195 0.18628 0.03195 C 0.20329 0.03195 0.21979 0.01852 0.22447 -1.85185E-6 C 0.22934 0.01852 0.24392 0.03195 0.26302 0.03195 C 0.27708 0.03195 0.29375 0.01852 0.29878 -1.85185E-6 C 0.30364 0.01852 0.32031 0.03195 0.3368 0.03195 C 0.35347 0.03195 0.36805 0.01852 0.37291 -1.85185E-6 C 0.38003 0.01852 0.39409 0.03195 0.41111 0.03195 C 0.42777 0.03195 0.44236 0.01852 0.4493 -1.85185E-6 C 0.45347 0.01852 0.46788 0.03195 0.48506 0.03195 C 0.50208 0.03195 0.51857 0.01852 0.52326 -1.85185E-6 C 0.52812 0.01852 0.5427 0.03195 0.5618 0.03195 C 0.57847 0.03195 0.59253 0.01852 0.59756 -1.85185E-6 " pathEditMode="relative" rAng="0" ptsTypes="fffffffffffffffff">
                                      <p:cBhvr>
                                        <p:cTn id="6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78" y="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756 -1.85185E-6 L -0.03855 0.13681 " pathEditMode="relative" rAng="0" ptsTypes="AA">
                                      <p:cBhvr>
                                        <p:cTn id="9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806" y="6829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47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3855 0.13681 C -0.03316 0.16088 -0.01424 0.17894 0.00451 0.17894 C 0.02326 0.17894 0.03975 0.16088 0.04548 0.13681 C 0.05347 0.16088 0.06944 0.17894 0.08871 0.17894 C 0.10746 0.17894 0.12395 0.16088 0.12916 0.13681 C 0.13732 0.16088 0.15364 0.17894 0.17239 0.17894 C 0.19184 0.17894 0.21041 0.16088 0.21562 0.13681 C 0.22135 0.16088 0.23784 0.17894 0.25954 0.17894 C 0.27534 0.17894 0.29427 0.16088 0.3 0.13681 C 0.30555 0.16088 0.32447 0.17894 0.34305 0.17894 C 0.36197 0.17894 0.37847 0.16088 0.3842 0.13681 C 0.39218 0.16088 0.40798 0.17894 0.42743 0.17894 C 0.44618 0.17894 0.4625 0.16088 0.47066 0.13681 C 0.47586 0.16088 0.49236 0.17894 0.51111 0.17894 C 0.53038 0.17894 0.54913 0.16088 0.55434 0.13681 C 0.56006 0.16088 0.57656 0.17894 0.59809 0.17894 C 0.61701 0.17894 0.63298 0.16088 0.63871 0.13681 " pathEditMode="relative" rAng="0" ptsTypes="fffffffffffffffff">
                                      <p:cBhvr>
                                        <p:cTn id="11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854" y="2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0"/>
                            </p:stCondLst>
                            <p:childTnLst>
                              <p:par>
                                <p:cTn id="13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3871 0.13681 L 0.53645 0.51482 " pathEditMode="relative" rAng="0" ptsTypes="AA">
                                      <p:cBhvr>
                                        <p:cTn id="14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22" y="18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90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3000"/>
                                        <p:tgtEl>
                                          <p:spTgt spid="19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3645 0.51482 C 0.54079 0.52246 0.54982 0.53218 0.56666 0.52107 C 0.59149 0.50486 0.57847 0.46204 0.60816 0.44306 C 0.63489 0.42616 0.63437 0.47084 0.65937 0.45463 C 0.68628 0.4375 0.66267 0.4206 0.69131 0.40232 C 0.71736 0.38542 0.7085 0.41273 0.73194 0.39792 C 0.75399 0.38357 0.73802 0.37709 0.75763 0.36459 C 0.76961 0.35718 0.77152 0.36088 0.77378 0.36273 " pathEditMode="relative" rAng="-1537086" ptsTypes="ffffffff">
                                      <p:cBhvr>
                                        <p:cTn id="20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58" y="-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2000"/>
                            </p:stCondLst>
                            <p:childTnLst>
                              <p:par>
                                <p:cTn id="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7378 0.36273 L 0.2934 0.67778 " pathEditMode="relative" rAng="0" ptsTypes="AA">
                                      <p:cBhvr>
                                        <p:cTn id="23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028" y="15741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600000">
                                      <p:cBhvr>
                                        <p:cTn id="28" dur="30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Пастель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стель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стель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стель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2645</TotalTime>
  <Words>259</Words>
  <Application>Microsoft Office PowerPoint</Application>
  <PresentationFormat>Экран (4:3)</PresentationFormat>
  <Paragraphs>60</Paragraphs>
  <Slides>7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Пастель</vt:lpstr>
      <vt:lpstr>Слайд 1</vt:lpstr>
      <vt:lpstr>Слайд 2</vt:lpstr>
      <vt:lpstr>Слайд 3</vt:lpstr>
      <vt:lpstr>                                                         Жер – ана Бейбіт бақша ішінде жерді қопарып ойнап жүр еді, бір қария:        - Әй, балам, жерді неге қорлайсың? Ол сенің анаң ғой, - деді. Таңғалған Бейбіт:  Менің анам үйде, аты – Зейнеп, - деді.  Балам, онда сол Зейнеп анаңнан сұра, түсіндіреді, - деп қария кете берді.  Бейбіт үйге келіп, анасынан Жер – ана туралы сұрады.  Балам – ай, ол кісі саған дұрыс айтқан. Жер – бәріміздің анамыз. Онсыз өмір жоқ. Жер – ана дейтін себебіміз – ішетін суымыз, жейтін нанымыз жердікі. Адамға қажеттінің бәрі жерден шығады... Бейбіт анасының әр сөзін зейінмен тыңдады. Түстен кейін бақшаға барып, шашып ойнаған топырақты тегістеді.                                                                                                                         (Қ.Сәрсекеев)  </vt:lpstr>
      <vt:lpstr> сабақты етістікті екі бағанға бөліп жазыңдар.   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SunnyBeam</dc:creator>
  <cp:lastModifiedBy>Ultimate</cp:lastModifiedBy>
  <cp:revision>268</cp:revision>
  <dcterms:created xsi:type="dcterms:W3CDTF">2011-04-07T21:29:49Z</dcterms:created>
  <dcterms:modified xsi:type="dcterms:W3CDTF">2017-02-14T11:04:14Z</dcterms:modified>
</cp:coreProperties>
</file>